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media/image23.jpg" ContentType="image/jpg"/>
  <Override PartName="/ppt/media/image24.jpg" ContentType="image/jpg"/>
  <Override PartName="/ppt/media/image25.jpg" ContentType="image/jp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05" r:id="rId4"/>
  </p:sldMasterIdLst>
  <p:notesMasterIdLst>
    <p:notesMasterId r:id="rId19"/>
  </p:notesMasterIdLst>
  <p:handoutMasterIdLst>
    <p:handoutMasterId r:id="rId20"/>
  </p:handoutMasterIdLst>
  <p:sldIdLst>
    <p:sldId id="378" r:id="rId5"/>
    <p:sldId id="380" r:id="rId6"/>
    <p:sldId id="262" r:id="rId7"/>
    <p:sldId id="282" r:id="rId8"/>
    <p:sldId id="542" r:id="rId9"/>
    <p:sldId id="543" r:id="rId10"/>
    <p:sldId id="505" r:id="rId11"/>
    <p:sldId id="556" r:id="rId12"/>
    <p:sldId id="383" r:id="rId13"/>
    <p:sldId id="260" r:id="rId14"/>
    <p:sldId id="261" r:id="rId15"/>
    <p:sldId id="549" r:id="rId16"/>
    <p:sldId id="263" r:id="rId17"/>
    <p:sldId id="550" r:id="rId18"/>
  </p:sldIdLst>
  <p:sldSz cx="12192000" cy="6858000"/>
  <p:notesSz cx="6858000" cy="9144000"/>
  <p:defaultTextStyle>
    <a:defPPr>
      <a:defRPr lang="en-US"/>
    </a:defPPr>
    <a:lvl1pPr marL="0" algn="l" defTabSz="914330" rtl="0" eaLnBrk="1" latinLnBrk="0" hangingPunct="1">
      <a:defRPr sz="1800" kern="1200">
        <a:solidFill>
          <a:schemeClr val="tx1"/>
        </a:solidFill>
        <a:latin typeface="+mn-lt"/>
        <a:ea typeface="+mn-ea"/>
        <a:cs typeface="+mn-cs"/>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alance" id="{705054ED-DB56-FA4C-BB16-D35BDEFFF4C1}">
          <p14:sldIdLst>
            <p14:sldId id="378"/>
            <p14:sldId id="380"/>
            <p14:sldId id="262"/>
            <p14:sldId id="282"/>
            <p14:sldId id="542"/>
            <p14:sldId id="543"/>
            <p14:sldId id="505"/>
            <p14:sldId id="556"/>
            <p14:sldId id="383"/>
            <p14:sldId id="260"/>
            <p14:sldId id="261"/>
            <p14:sldId id="549"/>
            <p14:sldId id="263"/>
            <p14:sldId id="550"/>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DF6752"/>
    <a:srgbClr val="9DBB1D"/>
    <a:srgbClr val="5E969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5529" autoAdjust="0"/>
    <p:restoredTop sz="93651" autoAdjust="0"/>
  </p:normalViewPr>
  <p:slideViewPr>
    <p:cSldViewPr snapToGrid="0" snapToObjects="1">
      <p:cViewPr>
        <p:scale>
          <a:sx n="126" d="100"/>
          <a:sy n="126" d="100"/>
        </p:scale>
        <p:origin x="144" y="144"/>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snapToObjects="1" showGuides="1">
      <p:cViewPr varScale="1">
        <p:scale>
          <a:sx n="96" d="100"/>
          <a:sy n="96" d="100"/>
        </p:scale>
        <p:origin x="3642"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740EBAF-D955-C443-AB02-2BCBC7797572}" type="datetimeFigureOut">
              <a:rPr lang="en-US" smtClean="0"/>
              <a:t>11/10/20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9E1DC8B-0A09-DC4E-ABCE-FAAA12F0302B}" type="slidenum">
              <a:rPr lang="en-US" smtClean="0"/>
              <a:t>‹#›</a:t>
            </a:fld>
            <a:endParaRPr lang="en-US"/>
          </a:p>
        </p:txBody>
      </p:sp>
    </p:spTree>
    <p:extLst>
      <p:ext uri="{BB962C8B-B14F-4D97-AF65-F5344CB8AC3E}">
        <p14:creationId xmlns:p14="http://schemas.microsoft.com/office/powerpoint/2010/main" val="2068574942"/>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jpg>
</file>

<file path=ppt/media/image17.png>
</file>

<file path=ppt/media/image19.jpeg>
</file>

<file path=ppt/media/image20.png>
</file>

<file path=ppt/media/image21.jpeg>
</file>

<file path=ppt/media/image22.png>
</file>

<file path=ppt/media/image23.jpg>
</file>

<file path=ppt/media/image24.jpg>
</file>

<file path=ppt/media/image25.jpg>
</file>

<file path=ppt/media/image3.png>
</file>

<file path=ppt/media/image4.png>
</file>

<file path=ppt/media/image5.png>
</file>

<file path=ppt/media/image6.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7A641A-FC50-3840-A830-42D90553FE8C}" type="datetimeFigureOut">
              <a:rPr lang="en-US" smtClean="0"/>
              <a:t>11/10/20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896355-3DDC-9949-861F-AD0908BFCC23}" type="slidenum">
              <a:rPr lang="en-US" smtClean="0"/>
              <a:t>‹#›</a:t>
            </a:fld>
            <a:endParaRPr lang="en-US"/>
          </a:p>
        </p:txBody>
      </p:sp>
    </p:spTree>
    <p:extLst>
      <p:ext uri="{BB962C8B-B14F-4D97-AF65-F5344CB8AC3E}">
        <p14:creationId xmlns:p14="http://schemas.microsoft.com/office/powerpoint/2010/main" val="209977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www.design.aau.dk/skabeloner/powerpoint" TargetMode="External"/><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rugerguide">
    <p:spTree>
      <p:nvGrpSpPr>
        <p:cNvPr id="1" name=""/>
        <p:cNvGrpSpPr/>
        <p:nvPr/>
      </p:nvGrpSpPr>
      <p:grpSpPr>
        <a:xfrm>
          <a:off x="0" y="0"/>
          <a:ext cx="0" cy="0"/>
          <a:chOff x="0" y="0"/>
          <a:chExt cx="0" cy="0"/>
        </a:xfrm>
      </p:grpSpPr>
      <p:sp>
        <p:nvSpPr>
          <p:cNvPr id="2" name="Rektangel 1"/>
          <p:cNvSpPr/>
          <p:nvPr userDrawn="1"/>
        </p:nvSpPr>
        <p:spPr>
          <a:xfrm>
            <a:off x="505731" y="1155050"/>
            <a:ext cx="8091261" cy="369332"/>
          </a:xfrm>
          <a:prstGeom prst="rect">
            <a:avLst/>
          </a:prstGeom>
        </p:spPr>
        <p:txBody>
          <a:bodyPr wrap="square">
            <a:spAutoFit/>
          </a:bodyPr>
          <a:lstStyle/>
          <a:p>
            <a:r>
              <a:rPr lang="en-US" dirty="0">
                <a:solidFill>
                  <a:srgbClr val="DF6752"/>
                </a:solidFill>
              </a:rPr>
              <a:t>- SLET DETTE SLIDE, FØR DU FÆRDIGGØR PRÆSENTATIONEN</a:t>
            </a:r>
            <a:endParaRPr lang="da-DK" dirty="0">
              <a:solidFill>
                <a:srgbClr val="DF6752"/>
              </a:solidFill>
            </a:endParaRPr>
          </a:p>
        </p:txBody>
      </p:sp>
      <p:sp>
        <p:nvSpPr>
          <p:cNvPr id="5" name="Text Box 48"/>
          <p:cNvSpPr txBox="1">
            <a:spLocks noChangeArrowheads="1"/>
          </p:cNvSpPr>
          <p:nvPr userDrawn="1"/>
        </p:nvSpPr>
        <p:spPr bwMode="auto">
          <a:xfrm>
            <a:off x="587375" y="1960595"/>
            <a:ext cx="2327618" cy="32088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lnSpc>
                <a:spcPct val="100000"/>
              </a:lnSpc>
              <a:spcAft>
                <a:spcPts val="600"/>
              </a:spcAft>
              <a:defRPr/>
            </a:pPr>
            <a:r>
              <a:rPr lang="da-DK" sz="1000" b="1" spc="300" noProof="1">
                <a:solidFill>
                  <a:schemeClr val="tx1"/>
                </a:solidFill>
                <a:latin typeface="+mn-lt"/>
                <a:cs typeface="Arial" panose="020B0604020202020204" pitchFamily="34" charset="0"/>
              </a:rPr>
              <a:t>AAU-SKABELONER TIL POWERPOINT</a:t>
            </a:r>
            <a:br>
              <a:rPr lang="da-DK" sz="1000" b="1" noProof="1">
                <a:solidFill>
                  <a:schemeClr val="tx1"/>
                </a:solidFill>
                <a:latin typeface="+mn-lt"/>
                <a:cs typeface="Arial" panose="020B0604020202020204" pitchFamily="34" charset="0"/>
              </a:rPr>
            </a:br>
            <a:br>
              <a:rPr lang="da-DK" sz="1000" b="1" noProof="1">
                <a:solidFill>
                  <a:schemeClr val="tx1"/>
                </a:solidFill>
                <a:latin typeface="+mn-lt"/>
                <a:cs typeface="Arial" panose="020B0604020202020204" pitchFamily="34" charset="0"/>
              </a:rPr>
            </a:br>
            <a:r>
              <a:rPr lang="da-DK" sz="900" b="0" dirty="0">
                <a:effectLst/>
                <a:latin typeface="+mn-lt"/>
                <a:ea typeface="Calibri" panose="020F0502020204030204" pitchFamily="34" charset="0"/>
                <a:cs typeface="Times New Roman" panose="02020603050405020304" pitchFamily="18" charset="0"/>
              </a:rPr>
              <a:t>Når du åbner PowerPoint på din pc, kan du vælge</a:t>
            </a:r>
            <a:r>
              <a:rPr lang="da-DK" sz="900" b="0" baseline="0" dirty="0">
                <a:effectLst/>
                <a:latin typeface="+mn-lt"/>
                <a:ea typeface="Calibri" panose="020F0502020204030204" pitchFamily="34" charset="0"/>
                <a:cs typeface="Times New Roman" panose="02020603050405020304" pitchFamily="18" charset="0"/>
              </a:rPr>
              <a:t> mellem to </a:t>
            </a:r>
            <a:r>
              <a:rPr lang="da-DK" sz="900" b="0" dirty="0">
                <a:effectLst/>
                <a:latin typeface="+mn-lt"/>
                <a:ea typeface="Calibri" panose="020F0502020204030204" pitchFamily="34" charset="0"/>
                <a:cs typeface="Times New Roman" panose="02020603050405020304" pitchFamily="18" charset="0"/>
              </a:rPr>
              <a:t>skabeloner i 16:9-format med</a:t>
            </a:r>
            <a:r>
              <a:rPr lang="da-DK" sz="900" b="0" baseline="0" dirty="0">
                <a:effectLst/>
                <a:latin typeface="+mn-lt"/>
                <a:ea typeface="Calibri" panose="020F0502020204030204" pitchFamily="34" charset="0"/>
                <a:cs typeface="Times New Roman" panose="02020603050405020304" pitchFamily="18" charset="0"/>
              </a:rPr>
              <a:t> enten det danske eller engelske AAU-logo.</a:t>
            </a:r>
            <a:endParaRPr lang="da-DK" sz="900" b="0" dirty="0">
              <a:effectLst/>
              <a:latin typeface="+mn-lt"/>
              <a:ea typeface="Calibri" panose="020F0502020204030204" pitchFamily="34" charset="0"/>
              <a:cs typeface="Times New Roman" panose="02020603050405020304" pitchFamily="18" charset="0"/>
            </a:endParaRPr>
          </a:p>
          <a:p>
            <a:pPr>
              <a:lnSpc>
                <a:spcPct val="100000"/>
              </a:lnSpc>
              <a:spcAft>
                <a:spcPts val="1000"/>
              </a:spcAft>
            </a:pPr>
            <a:r>
              <a:rPr lang="da-DK" sz="900" b="0" dirty="0">
                <a:effectLst/>
                <a:latin typeface="+mn-lt"/>
                <a:ea typeface="Calibri" panose="020F0502020204030204" pitchFamily="34" charset="0"/>
                <a:cs typeface="Times New Roman" panose="02020603050405020304" pitchFamily="18" charset="0"/>
              </a:rPr>
              <a:t>Det</a:t>
            </a:r>
            <a:r>
              <a:rPr lang="da-DK" sz="900" b="0" baseline="0" dirty="0">
                <a:effectLst/>
                <a:latin typeface="+mn-lt"/>
                <a:ea typeface="Calibri" panose="020F0502020204030204" pitchFamily="34" charset="0"/>
                <a:cs typeface="Times New Roman" panose="02020603050405020304" pitchFamily="18" charset="0"/>
              </a:rPr>
              <a:t> er også muligt at hente PowerPoint-skabelonerne på: </a:t>
            </a:r>
            <a:r>
              <a:rPr lang="da-DK" sz="900" b="0" baseline="0" dirty="0">
                <a:effectLst/>
                <a:latin typeface="+mn-lt"/>
                <a:ea typeface="Calibri" panose="020F0502020204030204" pitchFamily="34" charset="0"/>
                <a:cs typeface="Times New Roman" panose="02020603050405020304" pitchFamily="18" charset="0"/>
                <a:hlinkClick r:id="rId2"/>
              </a:rPr>
              <a:t>www.design.aau.dk/skabeloner/</a:t>
            </a:r>
            <a:r>
              <a:rPr lang="da-DK" sz="900" b="0" baseline="0" dirty="0" err="1">
                <a:effectLst/>
                <a:latin typeface="+mn-lt"/>
                <a:ea typeface="Calibri" panose="020F0502020204030204" pitchFamily="34" charset="0"/>
                <a:cs typeface="Times New Roman" panose="02020603050405020304" pitchFamily="18" charset="0"/>
                <a:hlinkClick r:id="rId2"/>
              </a:rPr>
              <a:t>powerpoint</a:t>
            </a:r>
            <a:r>
              <a:rPr lang="da-DK" sz="900" b="0" baseline="0" dirty="0">
                <a:effectLst/>
                <a:latin typeface="+mn-lt"/>
                <a:ea typeface="Calibri" panose="020F0502020204030204" pitchFamily="34" charset="0"/>
                <a:cs typeface="Times New Roman" panose="02020603050405020304" pitchFamily="18" charset="0"/>
              </a:rPr>
              <a:t>. Her kan du også hente den generelle AAU PowerPoint til inspiration. Denne vil løbende blive opdateret med de nyeste tal og informationer. Du kan her slette de slides du ikke vil bruge. </a:t>
            </a:r>
          </a:p>
          <a:p>
            <a:pPr marL="0" marR="0" lvl="0" indent="0" algn="l" defTabSz="914330" rtl="0" eaLnBrk="0" fontAlgn="auto" latinLnBrk="0" hangingPunct="0">
              <a:lnSpc>
                <a:spcPct val="100000"/>
              </a:lnSpc>
              <a:spcBef>
                <a:spcPts val="0"/>
              </a:spcBef>
              <a:spcAft>
                <a:spcPts val="1000"/>
              </a:spcAft>
              <a:buClrTx/>
              <a:buSzTx/>
              <a:buFontTx/>
              <a:buNone/>
              <a:tabLst/>
              <a:defRPr/>
            </a:pPr>
            <a:r>
              <a:rPr lang="da-DK" sz="1000" b="1" kern="1200" spc="300" noProof="1">
                <a:solidFill>
                  <a:schemeClr val="tx1"/>
                </a:solidFill>
                <a:latin typeface="Arial" charset="0"/>
                <a:ea typeface="+mn-ea"/>
                <a:cs typeface="Arial" panose="020B0604020202020204" pitchFamily="34" charset="0"/>
              </a:rPr>
              <a:t>SKRIFT</a:t>
            </a:r>
            <a:br>
              <a:rPr lang="da-DK" sz="1000" b="1" kern="1200" spc="300" noProof="1">
                <a:solidFill>
                  <a:schemeClr val="tx1"/>
                </a:solidFill>
                <a:latin typeface="Arial" charset="0"/>
                <a:ea typeface="+mn-ea"/>
                <a:cs typeface="Arial" panose="020B0604020202020204" pitchFamily="34" charset="0"/>
              </a:rPr>
            </a:br>
            <a:br>
              <a:rPr lang="da-DK" sz="1050" b="1" kern="1200" noProof="1">
                <a:solidFill>
                  <a:schemeClr val="tx1"/>
                </a:solidFill>
                <a:latin typeface="Arial" charset="0"/>
                <a:ea typeface="+mn-ea"/>
                <a:cs typeface="Arial" panose="020B0604020202020204" pitchFamily="34" charset="0"/>
              </a:rPr>
            </a:br>
            <a:r>
              <a:rPr lang="da-DK" altLang="da-DK" sz="900" b="0" kern="1200" noProof="1">
                <a:solidFill>
                  <a:schemeClr val="tx1"/>
                </a:solidFill>
                <a:latin typeface="Arial" charset="0"/>
                <a:ea typeface="+mn-ea"/>
                <a:cs typeface="Arial" panose="020B0604020202020204" pitchFamily="34" charset="0"/>
              </a:rPr>
              <a:t>AAU anvender vores</a:t>
            </a:r>
            <a:r>
              <a:rPr lang="da-DK" altLang="da-DK" sz="900" b="0" kern="1200" baseline="0" noProof="1">
                <a:solidFill>
                  <a:schemeClr val="tx1"/>
                </a:solidFill>
                <a:latin typeface="Arial" charset="0"/>
                <a:ea typeface="+mn-ea"/>
                <a:cs typeface="Arial" panose="020B0604020202020204" pitchFamily="34" charset="0"/>
              </a:rPr>
              <a:t> sekundære </a:t>
            </a:r>
            <a:r>
              <a:rPr lang="da-DK" altLang="da-DK" sz="900" b="0" kern="1200" noProof="1">
                <a:solidFill>
                  <a:schemeClr val="tx1"/>
                </a:solidFill>
                <a:latin typeface="Arial" charset="0"/>
                <a:ea typeface="+mn-ea"/>
                <a:cs typeface="Arial" panose="020B0604020202020204" pitchFamily="34" charset="0"/>
              </a:rPr>
              <a:t>skrifttype Arial i PowerPoint-præsentationer.</a:t>
            </a:r>
          </a:p>
          <a:p>
            <a:pPr>
              <a:lnSpc>
                <a:spcPct val="115000"/>
              </a:lnSpc>
              <a:spcAft>
                <a:spcPts val="1000"/>
              </a:spcAft>
            </a:pPr>
            <a:endParaRPr lang="da-DK" sz="900" b="0" dirty="0">
              <a:effectLst/>
              <a:latin typeface="+mn-lt"/>
              <a:ea typeface="Calibri" panose="020F0502020204030204" pitchFamily="34" charset="0"/>
              <a:cs typeface="Times New Roman" panose="02020603050405020304" pitchFamily="18" charset="0"/>
            </a:endParaRPr>
          </a:p>
        </p:txBody>
      </p:sp>
      <p:sp>
        <p:nvSpPr>
          <p:cNvPr id="12" name="Text Box 48"/>
          <p:cNvSpPr txBox="1">
            <a:spLocks noChangeArrowheads="1"/>
          </p:cNvSpPr>
          <p:nvPr userDrawn="1"/>
        </p:nvSpPr>
        <p:spPr bwMode="auto">
          <a:xfrm>
            <a:off x="6269374" y="1960595"/>
            <a:ext cx="2327618" cy="3821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lnSpc>
                <a:spcPct val="90000"/>
              </a:lnSpc>
              <a:spcAft>
                <a:spcPts val="600"/>
              </a:spcAft>
              <a:defRPr/>
            </a:pPr>
            <a:r>
              <a:rPr lang="da-DK" sz="1000" b="1" kern="1200" spc="300" noProof="1">
                <a:solidFill>
                  <a:schemeClr val="tx1"/>
                </a:solidFill>
                <a:latin typeface="+mn-lt"/>
                <a:ea typeface="+mn-ea"/>
                <a:cs typeface="Arial" panose="020B0604020202020204" pitchFamily="34" charset="0"/>
              </a:rPr>
              <a:t>SKABELONENS FARVER</a:t>
            </a:r>
          </a:p>
          <a:p>
            <a:pPr eaLnBrk="1" hangingPunct="1">
              <a:lnSpc>
                <a:spcPct val="90000"/>
              </a:lnSpc>
              <a:spcAft>
                <a:spcPts val="600"/>
              </a:spcAft>
              <a:defRPr/>
            </a:pPr>
            <a:br>
              <a:rPr lang="da-DK" sz="1100" b="1" kern="1200" noProof="1">
                <a:solidFill>
                  <a:schemeClr val="tx1"/>
                </a:solidFill>
                <a:latin typeface="Arial" charset="0"/>
                <a:ea typeface="+mn-ea"/>
                <a:cs typeface="Arial" panose="020B0604020202020204" pitchFamily="34" charset="0"/>
              </a:rPr>
            </a:br>
            <a:r>
              <a:rPr lang="da-DK" sz="900" b="0" kern="1200" noProof="1">
                <a:solidFill>
                  <a:schemeClr val="tx1"/>
                </a:solidFill>
                <a:latin typeface="Arial" charset="0"/>
                <a:ea typeface="+mn-ea"/>
                <a:cs typeface="Arial" panose="020B0604020202020204" pitchFamily="34" charset="0"/>
              </a:rPr>
              <a:t>Du kan vælge mellem en række farver til baggrunde og grafer.</a:t>
            </a:r>
          </a:p>
          <a:p>
            <a:pPr eaLnBrk="1" hangingPunct="1">
              <a:lnSpc>
                <a:spcPct val="90000"/>
              </a:lnSpc>
              <a:spcAft>
                <a:spcPts val="600"/>
              </a:spcAft>
              <a:defRPr/>
            </a:pPr>
            <a:r>
              <a:rPr lang="da-DK" sz="900" b="0" kern="1200" noProof="1">
                <a:solidFill>
                  <a:schemeClr val="tx1"/>
                </a:solidFill>
                <a:latin typeface="Arial" charset="0"/>
                <a:ea typeface="+mn-ea"/>
                <a:cs typeface="Arial" panose="020B0604020202020204" pitchFamily="34" charset="0"/>
              </a:rPr>
              <a:t>Højreklik på den flade, du vil skifte farve på, og derefter malerbøtte-ikonet (Fyldfarve til figur)</a:t>
            </a:r>
          </a:p>
          <a:p>
            <a:pPr eaLnBrk="1" hangingPunct="1">
              <a:lnSpc>
                <a:spcPct val="90000"/>
              </a:lnSpc>
              <a:spcAft>
                <a:spcPts val="600"/>
              </a:spcAft>
              <a:defRPr/>
            </a:pPr>
            <a:endParaRPr lang="da-DK" sz="1000" b="1" spc="300" noProof="1">
              <a:solidFill>
                <a:schemeClr val="tx1"/>
              </a:solidFill>
              <a:latin typeface="+mn-lt"/>
              <a:cs typeface="Arial" panose="020B0604020202020204" pitchFamily="34" charset="0"/>
            </a:endParaRPr>
          </a:p>
          <a:p>
            <a:pPr eaLnBrk="1" hangingPunct="1">
              <a:lnSpc>
                <a:spcPct val="90000"/>
              </a:lnSpc>
              <a:spcAft>
                <a:spcPts val="600"/>
              </a:spcAft>
              <a:defRPr/>
            </a:pPr>
            <a:r>
              <a:rPr lang="da-DK" sz="1000" b="1" spc="300" noProof="1">
                <a:solidFill>
                  <a:schemeClr val="tx1"/>
                </a:solidFill>
                <a:latin typeface="+mn-lt"/>
                <a:cs typeface="Arial" panose="020B0604020202020204" pitchFamily="34" charset="0"/>
              </a:rPr>
              <a:t>BILLEDSTØRRELSER</a:t>
            </a:r>
          </a:p>
          <a:p>
            <a:pPr eaLnBrk="1" hangingPunct="1">
              <a:lnSpc>
                <a:spcPct val="90000"/>
              </a:lnSpc>
              <a:spcAft>
                <a:spcPts val="600"/>
              </a:spcAft>
              <a:defRPr/>
            </a:pPr>
            <a:br>
              <a:rPr lang="da-DK" sz="1000" b="1" noProof="1">
                <a:solidFill>
                  <a:schemeClr val="tx1"/>
                </a:solidFill>
                <a:latin typeface="+mj-lt"/>
                <a:cs typeface="Arial" panose="020B0604020202020204" pitchFamily="34" charset="0"/>
              </a:rPr>
            </a:br>
            <a:r>
              <a:rPr lang="da-DK" sz="900" b="0" noProof="1">
                <a:solidFill>
                  <a:schemeClr val="tx1"/>
                </a:solidFill>
                <a:latin typeface="+mn-lt"/>
                <a:cs typeface="Arial" panose="020B0604020202020204" pitchFamily="34" charset="0"/>
              </a:rPr>
              <a:t>Sørg</a:t>
            </a:r>
            <a:r>
              <a:rPr lang="da-DK" sz="900" b="0" baseline="0" noProof="1">
                <a:solidFill>
                  <a:schemeClr val="tx1"/>
                </a:solidFill>
                <a:latin typeface="+mn-lt"/>
                <a:cs typeface="Arial" panose="020B0604020202020204" pitchFamily="34" charset="0"/>
              </a:rPr>
              <a:t> for at bruge højkvalitetsbilleder i de forskellige layouts. Undgå at skulle skalerer små billeder op, da dette vil gøre dem pixileret og se uprofessionelt ud. </a:t>
            </a:r>
          </a:p>
          <a:p>
            <a:pPr eaLnBrk="1" hangingPunct="1">
              <a:lnSpc>
                <a:spcPct val="90000"/>
              </a:lnSpc>
              <a:spcAft>
                <a:spcPts val="600"/>
              </a:spcAft>
              <a:defRPr/>
            </a:pPr>
            <a:r>
              <a:rPr lang="da-DK" sz="900" b="0" baseline="0" noProof="1">
                <a:solidFill>
                  <a:schemeClr val="tx1"/>
                </a:solidFill>
                <a:latin typeface="+mn-lt"/>
                <a:cs typeface="Arial" panose="020B0604020202020204" pitchFamily="34" charset="0"/>
              </a:rPr>
              <a:t>Via Skyfish vil i kunne søge og downloade højkvalitetsbilleder fra AAU. </a:t>
            </a:r>
          </a:p>
          <a:p>
            <a:pPr eaLnBrk="1" hangingPunct="1">
              <a:lnSpc>
                <a:spcPct val="90000"/>
              </a:lnSpc>
              <a:spcAft>
                <a:spcPts val="600"/>
              </a:spcAft>
              <a:defRPr/>
            </a:pPr>
            <a:r>
              <a:rPr lang="da-DK" sz="900" b="0" baseline="0" noProof="1">
                <a:solidFill>
                  <a:schemeClr val="tx1"/>
                </a:solidFill>
                <a:latin typeface="+mn-lt"/>
                <a:cs typeface="Arial" panose="020B0604020202020204" pitchFamily="34" charset="0"/>
              </a:rPr>
              <a:t>Mange højkvalitetsbilleder giver selvfølgelig en stor filstørrelse på PowerPointen. Hvis dette bliver et problem, kan det løses når i gemmer præsentationen under: </a:t>
            </a:r>
            <a:br>
              <a:rPr lang="da-DK" sz="900" b="0" baseline="0" noProof="1">
                <a:solidFill>
                  <a:schemeClr val="tx1"/>
                </a:solidFill>
                <a:latin typeface="+mn-lt"/>
                <a:cs typeface="Arial" panose="020B0604020202020204" pitchFamily="34" charset="0"/>
              </a:rPr>
            </a:br>
            <a:r>
              <a:rPr lang="da-DK" sz="900" b="1" baseline="0" noProof="1">
                <a:solidFill>
                  <a:schemeClr val="tx1"/>
                </a:solidFill>
                <a:latin typeface="+mn-lt"/>
                <a:cs typeface="Arial" panose="020B0604020202020204" pitchFamily="34" charset="0"/>
              </a:rPr>
              <a:t>Gem som  - Gennemse - Komprimeringsindstillinger. </a:t>
            </a:r>
            <a:r>
              <a:rPr lang="da-DK" sz="900" b="0" baseline="0" noProof="1">
                <a:solidFill>
                  <a:schemeClr val="tx1"/>
                </a:solidFill>
                <a:latin typeface="+mn-lt"/>
                <a:cs typeface="Arial" panose="020B0604020202020204" pitchFamily="34" charset="0"/>
              </a:rPr>
              <a:t>Sørg dog for ikke at gemme under 150 ppi. </a:t>
            </a:r>
          </a:p>
        </p:txBody>
      </p:sp>
      <p:sp>
        <p:nvSpPr>
          <p:cNvPr id="13" name="Text Box 48"/>
          <p:cNvSpPr txBox="1">
            <a:spLocks noChangeArrowheads="1"/>
          </p:cNvSpPr>
          <p:nvPr userDrawn="1"/>
        </p:nvSpPr>
        <p:spPr bwMode="auto">
          <a:xfrm>
            <a:off x="9116078" y="1959811"/>
            <a:ext cx="2285301" cy="35655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lnSpc>
                <a:spcPct val="90000"/>
              </a:lnSpc>
              <a:spcAft>
                <a:spcPts val="600"/>
              </a:spcAft>
              <a:defRPr/>
            </a:pPr>
            <a:r>
              <a:rPr lang="da-DK" sz="1000" b="1" kern="1200" spc="300" noProof="1">
                <a:solidFill>
                  <a:schemeClr val="tx1"/>
                </a:solidFill>
                <a:latin typeface="Arial" charset="0"/>
                <a:ea typeface="+mn-ea"/>
                <a:cs typeface="Arial" panose="020B0604020202020204" pitchFamily="34" charset="0"/>
              </a:rPr>
              <a:t>INDSÆT BILLEDE</a:t>
            </a:r>
          </a:p>
          <a:p>
            <a:pPr eaLnBrk="1" hangingPunct="1">
              <a:lnSpc>
                <a:spcPct val="90000"/>
              </a:lnSpc>
              <a:spcAft>
                <a:spcPts val="600"/>
              </a:spcAft>
              <a:defRPr/>
            </a:pPr>
            <a:br>
              <a:rPr lang="da-DK" sz="1100" b="1" kern="1200" noProof="1">
                <a:solidFill>
                  <a:schemeClr val="tx1"/>
                </a:solidFill>
                <a:latin typeface="Arial" charset="0"/>
                <a:ea typeface="+mn-ea"/>
                <a:cs typeface="Arial" panose="020B0604020202020204" pitchFamily="34" charset="0"/>
              </a:rPr>
            </a:br>
            <a:r>
              <a:rPr lang="da-DK" sz="900" b="0" kern="1200" noProof="1">
                <a:solidFill>
                  <a:schemeClr val="tx1"/>
                </a:solidFill>
                <a:latin typeface="Arial" charset="0"/>
                <a:ea typeface="+mn-ea"/>
                <a:cs typeface="Arial" panose="020B0604020202020204" pitchFamily="34" charset="0"/>
              </a:rPr>
              <a:t>På layouts med billedholder: Klik på ikon og vælg </a:t>
            </a:r>
            <a:r>
              <a:rPr lang="da-DK" sz="900" b="1" kern="1200" noProof="1">
                <a:solidFill>
                  <a:schemeClr val="tx1"/>
                </a:solidFill>
                <a:latin typeface="Arial" charset="0"/>
                <a:ea typeface="+mn-ea"/>
                <a:cs typeface="Arial" panose="020B0604020202020204" pitchFamily="34" charset="0"/>
              </a:rPr>
              <a:t>Indsæt</a:t>
            </a:r>
          </a:p>
          <a:p>
            <a:pPr eaLnBrk="1" hangingPunct="1">
              <a:lnSpc>
                <a:spcPct val="90000"/>
              </a:lnSpc>
              <a:spcAft>
                <a:spcPts val="600"/>
              </a:spcAft>
              <a:defRPr/>
            </a:pPr>
            <a:r>
              <a:rPr lang="da-DK" sz="900" b="0" kern="1200" noProof="1">
                <a:solidFill>
                  <a:schemeClr val="tx1"/>
                </a:solidFill>
                <a:latin typeface="Arial" charset="0"/>
                <a:ea typeface="+mn-ea"/>
                <a:cs typeface="Arial" panose="020B0604020202020204" pitchFamily="34" charset="0"/>
              </a:rPr>
              <a:t>Teksten ”Klik her, hvis du vil udskifte billedet” bliver ikke vist i din præsentation.  </a:t>
            </a:r>
          </a:p>
          <a:p>
            <a:pPr eaLnBrk="1" hangingPunct="1">
              <a:lnSpc>
                <a:spcPct val="90000"/>
              </a:lnSpc>
              <a:spcAft>
                <a:spcPts val="600"/>
              </a:spcAft>
              <a:defRPr/>
            </a:pPr>
            <a:endParaRPr lang="da-DK" sz="1000" b="1" noProof="1">
              <a:solidFill>
                <a:schemeClr val="tx1"/>
              </a:solidFill>
              <a:latin typeface="+mj-lt"/>
              <a:cs typeface="Arial" panose="020B0604020202020204" pitchFamily="34" charset="0"/>
            </a:endParaRPr>
          </a:p>
          <a:p>
            <a:pPr eaLnBrk="1" hangingPunct="1">
              <a:lnSpc>
                <a:spcPct val="90000"/>
              </a:lnSpc>
              <a:spcAft>
                <a:spcPts val="600"/>
              </a:spcAft>
              <a:defRPr/>
            </a:pPr>
            <a:r>
              <a:rPr lang="da-DK" sz="1000" b="1" spc="300" noProof="1">
                <a:solidFill>
                  <a:schemeClr val="tx1"/>
                </a:solidFill>
                <a:latin typeface="+mn-lt"/>
                <a:cs typeface="Arial" panose="020B0604020202020204" pitchFamily="34" charset="0"/>
              </a:rPr>
              <a:t>BESKÆR BILLEDE</a:t>
            </a:r>
          </a:p>
          <a:p>
            <a:pPr eaLnBrk="1" hangingPunct="1">
              <a:lnSpc>
                <a:spcPct val="90000"/>
              </a:lnSpc>
              <a:spcAft>
                <a:spcPts val="600"/>
              </a:spcAft>
              <a:defRPr/>
            </a:pPr>
            <a:br>
              <a:rPr lang="da-DK" sz="1000" b="1" noProof="1">
                <a:solidFill>
                  <a:schemeClr val="tx1"/>
                </a:solidFill>
                <a:latin typeface="+mj-lt"/>
                <a:cs typeface="Arial" panose="020B0604020202020204" pitchFamily="34" charset="0"/>
              </a:rPr>
            </a:br>
            <a:r>
              <a:rPr lang="da-DK" sz="900" b="1" kern="1200" noProof="1">
                <a:solidFill>
                  <a:schemeClr val="tx1"/>
                </a:solidFill>
                <a:latin typeface="Arial" charset="0"/>
                <a:ea typeface="+mn-ea"/>
                <a:cs typeface="Arial" panose="020B0604020202020204" pitchFamily="34" charset="0"/>
              </a:rPr>
              <a:t>1</a:t>
            </a:r>
            <a:r>
              <a:rPr lang="da-DK" sz="900" b="0" kern="1200" noProof="1">
                <a:solidFill>
                  <a:schemeClr val="tx1"/>
                </a:solidFill>
                <a:latin typeface="Arial" charset="0"/>
                <a:ea typeface="+mn-ea"/>
                <a:cs typeface="Arial" panose="020B0604020202020204" pitchFamily="34" charset="0"/>
              </a:rPr>
              <a:t>. Klik </a:t>
            </a:r>
            <a:r>
              <a:rPr lang="da-DK" sz="900" b="1" kern="1200" noProof="1">
                <a:solidFill>
                  <a:schemeClr val="tx1"/>
                </a:solidFill>
                <a:latin typeface="Arial" charset="0"/>
                <a:ea typeface="+mn-ea"/>
                <a:cs typeface="Arial" panose="020B0604020202020204" pitchFamily="34" charset="0"/>
              </a:rPr>
              <a:t>Beskær</a:t>
            </a:r>
            <a:r>
              <a:rPr lang="da-DK" sz="900" b="0" kern="1200" noProof="1">
                <a:solidFill>
                  <a:schemeClr val="tx1"/>
                </a:solidFill>
                <a:latin typeface="Arial" charset="0"/>
                <a:ea typeface="+mn-ea"/>
                <a:cs typeface="Arial" panose="020B0604020202020204" pitchFamily="34" charset="0"/>
              </a:rPr>
              <a:t> </a:t>
            </a:r>
            <a:r>
              <a:rPr lang="da-DK" sz="900" b="0" i="1" kern="1200" noProof="1">
                <a:solidFill>
                  <a:schemeClr val="tx1"/>
                </a:solidFill>
                <a:latin typeface="Arial" charset="0"/>
                <a:ea typeface="+mn-ea"/>
                <a:cs typeface="Arial" panose="020B0604020202020204" pitchFamily="34" charset="0"/>
              </a:rPr>
              <a:t>(højreklik på billedet og tryk på ikonet som er vist til højre) </a:t>
            </a:r>
            <a:r>
              <a:rPr lang="da-DK" sz="900" b="0" kern="1200" noProof="1">
                <a:solidFill>
                  <a:schemeClr val="tx1"/>
                </a:solidFill>
                <a:latin typeface="Arial" charset="0"/>
                <a:ea typeface="+mn-ea"/>
                <a:cs typeface="Arial" panose="020B0604020202020204" pitchFamily="34" charset="0"/>
              </a:rPr>
              <a:t>for at ændre billedets fokus/størrelse</a:t>
            </a:r>
          </a:p>
          <a:p>
            <a:pPr eaLnBrk="1" hangingPunct="1">
              <a:lnSpc>
                <a:spcPct val="90000"/>
              </a:lnSpc>
              <a:spcAft>
                <a:spcPts val="600"/>
              </a:spcAft>
              <a:defRPr/>
            </a:pPr>
            <a:r>
              <a:rPr lang="da-DK" sz="900" b="1" kern="1200" noProof="1">
                <a:solidFill>
                  <a:schemeClr val="tx1"/>
                </a:solidFill>
                <a:latin typeface="Arial" charset="0"/>
                <a:ea typeface="+mn-ea"/>
                <a:cs typeface="Arial" panose="020B0604020202020204" pitchFamily="34" charset="0"/>
              </a:rPr>
              <a:t>2. </a:t>
            </a:r>
            <a:r>
              <a:rPr lang="da-DK" sz="900" b="0" kern="1200" noProof="1">
                <a:solidFill>
                  <a:schemeClr val="tx1"/>
                </a:solidFill>
                <a:latin typeface="Arial" charset="0"/>
                <a:ea typeface="+mn-ea"/>
                <a:cs typeface="Arial" panose="020B0604020202020204" pitchFamily="34" charset="0"/>
              </a:rPr>
              <a:t>Ønsker du at skalere billedet </a:t>
            </a:r>
            <a:r>
              <a:rPr lang="da-DK" sz="900" i="1" kern="1200" noProof="1">
                <a:solidFill>
                  <a:schemeClr val="tx1"/>
                </a:solidFill>
                <a:latin typeface="Arial" charset="0"/>
                <a:ea typeface="+mn-ea"/>
                <a:cs typeface="Arial" panose="020B0604020202020204" pitchFamily="34" charset="0"/>
              </a:rPr>
              <a:t>(ændre billedets størrelse uden at ændre dets proportioner)</a:t>
            </a:r>
            <a:r>
              <a:rPr lang="da-DK" sz="900" b="0" i="1" kern="1200" noProof="1">
                <a:solidFill>
                  <a:schemeClr val="tx1"/>
                </a:solidFill>
                <a:latin typeface="Arial" charset="0"/>
                <a:ea typeface="+mn-ea"/>
                <a:cs typeface="Arial" panose="020B0604020202020204" pitchFamily="34" charset="0"/>
              </a:rPr>
              <a:t>, </a:t>
            </a:r>
            <a:r>
              <a:rPr lang="da-DK" sz="900" b="0" kern="1200" noProof="1">
                <a:solidFill>
                  <a:schemeClr val="tx1"/>
                </a:solidFill>
                <a:latin typeface="Arial" charset="0"/>
                <a:ea typeface="+mn-ea"/>
                <a:cs typeface="Arial" panose="020B0604020202020204" pitchFamily="34" charset="0"/>
              </a:rPr>
              <a:t>så hold </a:t>
            </a:r>
            <a:r>
              <a:rPr lang="da-DK" sz="900" b="1" kern="1200" noProof="1">
                <a:solidFill>
                  <a:schemeClr val="tx1"/>
                </a:solidFill>
                <a:latin typeface="Arial" charset="0"/>
                <a:ea typeface="+mn-ea"/>
                <a:cs typeface="Arial" panose="020B0604020202020204" pitchFamily="34" charset="0"/>
              </a:rPr>
              <a:t>SHIFT</a:t>
            </a:r>
            <a:r>
              <a:rPr lang="da-DK" sz="900" b="0" kern="1200" noProof="1">
                <a:solidFill>
                  <a:schemeClr val="tx1"/>
                </a:solidFill>
                <a:latin typeface="Arial" charset="0"/>
                <a:ea typeface="+mn-ea"/>
                <a:cs typeface="Arial" panose="020B0604020202020204" pitchFamily="34" charset="0"/>
              </a:rPr>
              <a:t>-knappen nede, mens du trækker i billedets hjørner</a:t>
            </a:r>
          </a:p>
          <a:p>
            <a:pPr eaLnBrk="1" hangingPunct="1">
              <a:lnSpc>
                <a:spcPct val="90000"/>
              </a:lnSpc>
              <a:spcAft>
                <a:spcPts val="600"/>
              </a:spcAft>
              <a:defRPr/>
            </a:pPr>
            <a:r>
              <a:rPr lang="da-DK" sz="900" b="1" kern="1200" noProof="1">
                <a:solidFill>
                  <a:schemeClr val="tx1"/>
                </a:solidFill>
                <a:latin typeface="Arial" charset="0"/>
                <a:ea typeface="+mn-ea"/>
                <a:cs typeface="Arial" panose="020B0604020202020204" pitchFamily="34" charset="0"/>
              </a:rPr>
              <a:t>3. </a:t>
            </a:r>
            <a:r>
              <a:rPr lang="da-DK" sz="900" b="0" kern="1200" noProof="1">
                <a:solidFill>
                  <a:schemeClr val="tx1"/>
                </a:solidFill>
                <a:latin typeface="Arial" charset="0"/>
                <a:ea typeface="+mn-ea"/>
                <a:cs typeface="Arial" panose="020B0604020202020204" pitchFamily="34" charset="0"/>
              </a:rPr>
              <a:t>Højreklik på billedet og vælg </a:t>
            </a:r>
            <a:r>
              <a:rPr lang="da-DK" sz="900" b="1" kern="1200" noProof="1">
                <a:solidFill>
                  <a:schemeClr val="tx1"/>
                </a:solidFill>
                <a:latin typeface="Arial" charset="0"/>
                <a:ea typeface="+mn-ea"/>
                <a:cs typeface="Arial" panose="020B0604020202020204" pitchFamily="34" charset="0"/>
              </a:rPr>
              <a:t>Placer bagerst</a:t>
            </a:r>
          </a:p>
          <a:p>
            <a:pPr eaLnBrk="1" hangingPunct="1">
              <a:lnSpc>
                <a:spcPct val="90000"/>
              </a:lnSpc>
              <a:spcAft>
                <a:spcPts val="600"/>
              </a:spcAft>
              <a:defRPr/>
            </a:pPr>
            <a:r>
              <a:rPr lang="da-DK" sz="900" b="1" kern="1200" noProof="1">
                <a:solidFill>
                  <a:schemeClr val="tx1"/>
                </a:solidFill>
                <a:latin typeface="Arial" charset="0"/>
                <a:ea typeface="+mn-ea"/>
                <a:cs typeface="Arial" panose="020B0604020202020204" pitchFamily="34" charset="0"/>
              </a:rPr>
              <a:t>Tip: </a:t>
            </a:r>
            <a:r>
              <a:rPr lang="da-DK" sz="900" b="0" kern="1200" noProof="1">
                <a:solidFill>
                  <a:schemeClr val="tx1"/>
                </a:solidFill>
                <a:latin typeface="Arial" charset="0"/>
                <a:ea typeface="+mn-ea"/>
                <a:cs typeface="Arial" panose="020B0604020202020204" pitchFamily="34" charset="0"/>
              </a:rPr>
              <a:t>Hvis du sletter billedet og indsætter et nyt, kan billedet lægge sig foran tekst og grafik. Hvis dette sker, skal du vælge billedet, højreklikke og vælge </a:t>
            </a:r>
            <a:r>
              <a:rPr lang="da-DK" sz="900" b="1" kern="1200" noProof="1">
                <a:solidFill>
                  <a:schemeClr val="tx1"/>
                </a:solidFill>
                <a:latin typeface="Arial" charset="0"/>
                <a:ea typeface="+mn-ea"/>
                <a:cs typeface="Arial" panose="020B0604020202020204" pitchFamily="34" charset="0"/>
              </a:rPr>
              <a:t>Placer bagerst</a:t>
            </a:r>
          </a:p>
        </p:txBody>
      </p:sp>
      <p:sp>
        <p:nvSpPr>
          <p:cNvPr id="15" name="Text Box 48"/>
          <p:cNvSpPr txBox="1">
            <a:spLocks noChangeArrowheads="1"/>
          </p:cNvSpPr>
          <p:nvPr userDrawn="1"/>
        </p:nvSpPr>
        <p:spPr bwMode="auto">
          <a:xfrm>
            <a:off x="9116078" y="5936014"/>
            <a:ext cx="2517848" cy="589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lnSpc>
                <a:spcPct val="90000"/>
              </a:lnSpc>
              <a:spcAft>
                <a:spcPts val="600"/>
              </a:spcAft>
              <a:defRPr/>
            </a:pPr>
            <a:r>
              <a:rPr lang="da-DK" sz="1000" b="1" spc="300" noProof="1">
                <a:solidFill>
                  <a:schemeClr val="tx1"/>
                </a:solidFill>
                <a:latin typeface="+mn-lt"/>
                <a:cs typeface="Arial" panose="020B0604020202020204" pitchFamily="34" charset="0"/>
              </a:rPr>
              <a:t>MERE INFORMATION</a:t>
            </a:r>
          </a:p>
          <a:p>
            <a:pPr eaLnBrk="1" hangingPunct="1">
              <a:lnSpc>
                <a:spcPct val="90000"/>
              </a:lnSpc>
              <a:spcAft>
                <a:spcPts val="600"/>
              </a:spcAft>
              <a:defRPr/>
            </a:pPr>
            <a:br>
              <a:rPr lang="da-DK" sz="900" b="1" noProof="1">
                <a:solidFill>
                  <a:schemeClr val="tx1"/>
                </a:solidFill>
                <a:latin typeface="+mn-lt"/>
                <a:cs typeface="Arial" panose="020B0604020202020204" pitchFamily="34" charset="0"/>
              </a:rPr>
            </a:br>
            <a:r>
              <a:rPr lang="da-DK" sz="900" b="0" noProof="1">
                <a:solidFill>
                  <a:schemeClr val="tx1"/>
                </a:solidFill>
                <a:latin typeface="+mn-lt"/>
                <a:cs typeface="Arial" panose="020B0604020202020204" pitchFamily="34" charset="0"/>
              </a:rPr>
              <a:t>Se</a:t>
            </a:r>
            <a:r>
              <a:rPr lang="da-DK" sz="900" b="0" baseline="0" noProof="1">
                <a:solidFill>
                  <a:schemeClr val="tx1"/>
                </a:solidFill>
                <a:latin typeface="+mn-lt"/>
                <a:cs typeface="Arial" panose="020B0604020202020204" pitchFamily="34" charset="0"/>
              </a:rPr>
              <a:t> designguiden</a:t>
            </a:r>
            <a:r>
              <a:rPr lang="da-DK" sz="900" b="0" noProof="1">
                <a:solidFill>
                  <a:schemeClr val="tx1"/>
                </a:solidFill>
                <a:latin typeface="+mn-lt"/>
                <a:cs typeface="Arial" panose="020B0604020202020204" pitchFamily="34" charset="0"/>
              </a:rPr>
              <a:t> på</a:t>
            </a:r>
            <a:br>
              <a:rPr lang="da-DK" sz="900" b="0" baseline="0" noProof="1">
                <a:solidFill>
                  <a:schemeClr val="tx1"/>
                </a:solidFill>
                <a:latin typeface="+mn-lt"/>
                <a:cs typeface="Arial" panose="020B0604020202020204" pitchFamily="34" charset="0"/>
              </a:rPr>
            </a:br>
            <a:r>
              <a:rPr lang="da-DK" sz="900" b="0" kern="1200" baseline="0" dirty="0">
                <a:solidFill>
                  <a:schemeClr val="tx1"/>
                </a:solidFill>
                <a:effectLst/>
                <a:latin typeface="Arial" charset="0"/>
                <a:ea typeface="Calibri" panose="020F0502020204030204" pitchFamily="34" charset="0"/>
                <a:cs typeface="Times New Roman" panose="02020603050405020304" pitchFamily="18" charset="0"/>
                <a:hlinkClick r:id="rId2"/>
              </a:rPr>
              <a:t>www.design.aau.dk/skabeloner/powerpoint</a:t>
            </a:r>
            <a:endParaRPr lang="da-DK" sz="900" b="0" noProof="1">
              <a:solidFill>
                <a:schemeClr val="accent4"/>
              </a:solidFill>
              <a:latin typeface="+mj-lt"/>
              <a:cs typeface="Arial" panose="020B0604020202020204" pitchFamily="34" charset="0"/>
            </a:endParaRPr>
          </a:p>
        </p:txBody>
      </p:sp>
      <p:sp>
        <p:nvSpPr>
          <p:cNvPr id="16" name="Text Box 48"/>
          <p:cNvSpPr txBox="1">
            <a:spLocks noChangeArrowheads="1"/>
          </p:cNvSpPr>
          <p:nvPr userDrawn="1"/>
        </p:nvSpPr>
        <p:spPr bwMode="auto">
          <a:xfrm>
            <a:off x="3428374" y="1959811"/>
            <a:ext cx="2327618" cy="34424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l" defTabSz="914330" rtl="0" eaLnBrk="1" fontAlgn="auto" latinLnBrk="0" hangingPunct="1">
              <a:lnSpc>
                <a:spcPct val="100000"/>
              </a:lnSpc>
              <a:spcBef>
                <a:spcPts val="0"/>
              </a:spcBef>
              <a:spcAft>
                <a:spcPts val="600"/>
              </a:spcAft>
              <a:buClrTx/>
              <a:buSzTx/>
              <a:buFontTx/>
              <a:buNone/>
              <a:tabLst/>
              <a:defRPr/>
            </a:pPr>
            <a:r>
              <a:rPr lang="da-DK" sz="1000" b="1" kern="1200" spc="300" noProof="1">
                <a:solidFill>
                  <a:schemeClr val="tx1"/>
                </a:solidFill>
                <a:latin typeface="+mn-lt"/>
                <a:ea typeface="+mn-ea"/>
                <a:cs typeface="Arial" panose="020B0604020202020204" pitchFamily="34" charset="0"/>
              </a:rPr>
              <a:t>LAV NYT DIAS/SLIDE </a:t>
            </a:r>
            <a:r>
              <a:rPr lang="da-DK" sz="900" b="0" kern="1200" spc="0" noProof="1">
                <a:solidFill>
                  <a:schemeClr val="tx1"/>
                </a:solidFill>
                <a:latin typeface="Arial" charset="0"/>
                <a:ea typeface="+mn-ea"/>
                <a:cs typeface="Arial" panose="020B0604020202020204" pitchFamily="34" charset="0"/>
              </a:rPr>
              <a:t>(HHV. 2010- + 2013- OG 2016-VERSION)</a:t>
            </a:r>
          </a:p>
          <a:p>
            <a:pPr marL="0" marR="0" lvl="0" indent="0" algn="l" defTabSz="914330" rtl="0" eaLnBrk="1" fontAlgn="auto" latinLnBrk="0" hangingPunct="1">
              <a:lnSpc>
                <a:spcPct val="100000"/>
              </a:lnSpc>
              <a:spcBef>
                <a:spcPts val="0"/>
              </a:spcBef>
              <a:spcAft>
                <a:spcPts val="600"/>
              </a:spcAft>
              <a:buClrTx/>
              <a:buSzTx/>
              <a:buFontTx/>
              <a:buNone/>
              <a:tabLst/>
              <a:defRPr/>
            </a:pPr>
            <a:r>
              <a:rPr lang="da-DK" sz="900" b="0" kern="1200" spc="0" noProof="1">
                <a:solidFill>
                  <a:schemeClr val="tx1"/>
                </a:solidFill>
                <a:latin typeface="Arial" charset="0"/>
                <a:ea typeface="+mn-ea"/>
                <a:cs typeface="Arial" panose="020B0604020202020204" pitchFamily="34" charset="0"/>
              </a:rPr>
              <a:t> </a:t>
            </a:r>
            <a:br>
              <a:rPr lang="da-DK" sz="800" b="1" kern="1200" noProof="1">
                <a:solidFill>
                  <a:schemeClr val="tx1"/>
                </a:solidFill>
                <a:latin typeface="Arial" charset="0"/>
                <a:ea typeface="+mn-ea"/>
                <a:cs typeface="Arial" panose="020B0604020202020204" pitchFamily="34" charset="0"/>
              </a:rPr>
            </a:br>
            <a:r>
              <a:rPr lang="da-DK" altLang="da-DK" sz="900" b="1" kern="1200" noProof="1">
                <a:solidFill>
                  <a:schemeClr val="tx1"/>
                </a:solidFill>
                <a:latin typeface="Arial" charset="0"/>
                <a:ea typeface="+mn-ea"/>
                <a:cs typeface="Arial" panose="020B0604020202020204" pitchFamily="34" charset="0"/>
              </a:rPr>
              <a:t>1. </a:t>
            </a:r>
            <a:r>
              <a:rPr lang="da-DK" altLang="da-DK" sz="900" kern="1200" noProof="1">
                <a:solidFill>
                  <a:schemeClr val="tx1"/>
                </a:solidFill>
                <a:latin typeface="Arial" charset="0"/>
                <a:ea typeface="+mn-ea"/>
                <a:cs typeface="Arial" panose="020B0604020202020204" pitchFamily="34" charset="0"/>
              </a:rPr>
              <a:t>Klik på </a:t>
            </a:r>
            <a:r>
              <a:rPr lang="da-DK" altLang="da-DK" sz="900" b="1" kern="1200" noProof="1">
                <a:solidFill>
                  <a:schemeClr val="tx1"/>
                </a:solidFill>
                <a:latin typeface="Arial" charset="0"/>
                <a:ea typeface="+mn-ea"/>
                <a:cs typeface="Arial" panose="020B0604020202020204" pitchFamily="34" charset="0"/>
              </a:rPr>
              <a:t>Startside/Hjem</a:t>
            </a:r>
          </a:p>
          <a:p>
            <a:pPr eaLnBrk="1" hangingPunct="1">
              <a:lnSpc>
                <a:spcPct val="100000"/>
              </a:lnSpc>
              <a:spcAft>
                <a:spcPts val="600"/>
              </a:spcAft>
              <a:defRPr/>
            </a:pPr>
            <a:r>
              <a:rPr lang="da-DK" altLang="da-DK" sz="900" b="1" noProof="1">
                <a:solidFill>
                  <a:schemeClr val="tx1"/>
                </a:solidFill>
                <a:latin typeface="+mn-lt"/>
                <a:cs typeface="Arial" panose="020B0604020202020204" pitchFamily="34" charset="0"/>
              </a:rPr>
              <a:t>2.</a:t>
            </a:r>
            <a:r>
              <a:rPr lang="da-DK" altLang="da-DK" sz="900" b="1" baseline="0" noProof="1">
                <a:solidFill>
                  <a:schemeClr val="tx1"/>
                </a:solidFill>
                <a:latin typeface="+mn-lt"/>
                <a:cs typeface="Arial" panose="020B0604020202020204" pitchFamily="34" charset="0"/>
              </a:rPr>
              <a:t> </a:t>
            </a:r>
            <a:r>
              <a:rPr lang="da-DK" altLang="da-DK" sz="900" baseline="0" noProof="1">
                <a:solidFill>
                  <a:schemeClr val="tx1"/>
                </a:solidFill>
                <a:latin typeface="+mn-lt"/>
                <a:cs typeface="Arial" panose="020B0604020202020204" pitchFamily="34" charset="0"/>
              </a:rPr>
              <a:t>Under knappen </a:t>
            </a:r>
            <a:r>
              <a:rPr lang="da-DK" altLang="da-DK" sz="900" b="1" baseline="0" noProof="1">
                <a:solidFill>
                  <a:schemeClr val="tx1"/>
                </a:solidFill>
                <a:latin typeface="+mn-lt"/>
                <a:cs typeface="Arial" panose="020B0604020202020204" pitchFamily="34" charset="0"/>
              </a:rPr>
              <a:t>Nyt dias/Nyt slide</a:t>
            </a:r>
            <a:r>
              <a:rPr lang="da-DK" altLang="da-DK" sz="900" baseline="0" noProof="1">
                <a:solidFill>
                  <a:schemeClr val="tx1"/>
                </a:solidFill>
                <a:latin typeface="+mn-lt"/>
                <a:cs typeface="Arial" panose="020B0604020202020204" pitchFamily="34" charset="0"/>
              </a:rPr>
              <a:t>. Klik på øverste del af knappen for at oprette i et dias/slide magen til det markerede. Klik på nederste del for at se et udvalg af mulige layoutvalg med AAU-design. </a:t>
            </a:r>
          </a:p>
          <a:p>
            <a:pPr eaLnBrk="1" hangingPunct="1">
              <a:spcAft>
                <a:spcPts val="600"/>
              </a:spcAft>
              <a:defRPr/>
            </a:pPr>
            <a:endParaRPr lang="da-DK" altLang="da-DK" sz="900" baseline="0" noProof="1">
              <a:solidFill>
                <a:schemeClr val="tx1"/>
              </a:solidFill>
              <a:latin typeface="+mn-lt"/>
              <a:cs typeface="Arial" panose="020B0604020202020204" pitchFamily="34" charset="0"/>
            </a:endParaRPr>
          </a:p>
          <a:p>
            <a:pPr eaLnBrk="1" hangingPunct="1">
              <a:lnSpc>
                <a:spcPct val="90000"/>
              </a:lnSpc>
              <a:spcAft>
                <a:spcPts val="0"/>
              </a:spcAft>
              <a:defRPr/>
            </a:pPr>
            <a:r>
              <a:rPr lang="da-DK" sz="1000" b="1" kern="1200" spc="300" noProof="1">
                <a:solidFill>
                  <a:schemeClr val="tx1"/>
                </a:solidFill>
                <a:latin typeface="Arial" charset="0"/>
                <a:ea typeface="+mn-ea"/>
                <a:cs typeface="Arial" panose="020B0604020202020204" pitchFamily="34" charset="0"/>
              </a:rPr>
              <a:t>GITTER- OG HJÆLPELINJER</a:t>
            </a:r>
          </a:p>
          <a:p>
            <a:pPr eaLnBrk="1" hangingPunct="1">
              <a:lnSpc>
                <a:spcPct val="90000"/>
              </a:lnSpc>
              <a:spcAft>
                <a:spcPts val="0"/>
              </a:spcAft>
              <a:defRPr/>
            </a:pPr>
            <a:endParaRPr lang="da-DK" sz="1000" b="1" kern="1200" spc="300" noProof="1">
              <a:solidFill>
                <a:schemeClr val="tx1"/>
              </a:solidFill>
              <a:latin typeface="Arial" charset="0"/>
              <a:ea typeface="+mn-ea"/>
              <a:cs typeface="Arial" panose="020B0604020202020204" pitchFamily="34" charset="0"/>
            </a:endParaRPr>
          </a:p>
          <a:p>
            <a:pPr eaLnBrk="1" hangingPunct="1">
              <a:lnSpc>
                <a:spcPct val="90000"/>
              </a:lnSpc>
              <a:spcAft>
                <a:spcPts val="600"/>
              </a:spcAft>
              <a:defRPr/>
            </a:pPr>
            <a:r>
              <a:rPr lang="da-DK" sz="900" b="0" kern="1200" noProof="1">
                <a:solidFill>
                  <a:schemeClr val="tx1"/>
                </a:solidFill>
                <a:latin typeface="Arial" charset="0"/>
                <a:ea typeface="+mn-ea"/>
                <a:cs typeface="Arial" panose="020B0604020202020204" pitchFamily="34" charset="0"/>
              </a:rPr>
              <a:t>For at få et ensartet udtryk i vores præsentationer er der</a:t>
            </a:r>
            <a:r>
              <a:rPr lang="da-DK" sz="900" b="0" kern="1200" baseline="0" noProof="1">
                <a:solidFill>
                  <a:schemeClr val="tx1"/>
                </a:solidFill>
                <a:latin typeface="Arial" charset="0"/>
                <a:ea typeface="+mn-ea"/>
                <a:cs typeface="Arial" panose="020B0604020202020204" pitchFamily="34" charset="0"/>
              </a:rPr>
              <a:t> guidelines i form af </a:t>
            </a:r>
            <a:r>
              <a:rPr lang="da-DK" sz="900" b="1" kern="1200" baseline="0" noProof="1">
                <a:solidFill>
                  <a:schemeClr val="tx1"/>
                </a:solidFill>
                <a:latin typeface="Arial" charset="0"/>
                <a:ea typeface="+mn-ea"/>
                <a:cs typeface="Arial" panose="020B0604020202020204" pitchFamily="34" charset="0"/>
              </a:rPr>
              <a:t>Hjælpelinjer. </a:t>
            </a:r>
            <a:r>
              <a:rPr lang="da-DK" sz="900" b="0" kern="1200" baseline="0" noProof="1">
                <a:solidFill>
                  <a:schemeClr val="tx1"/>
                </a:solidFill>
                <a:latin typeface="Arial" charset="0"/>
                <a:ea typeface="+mn-ea"/>
                <a:cs typeface="Arial" panose="020B0604020202020204" pitchFamily="34" charset="0"/>
              </a:rPr>
              <a:t>For at se disse: </a:t>
            </a:r>
            <a:endParaRPr lang="da-DK" sz="900" b="0" kern="1200" noProof="1">
              <a:solidFill>
                <a:schemeClr val="tx1"/>
              </a:solidFill>
              <a:latin typeface="Arial" charset="0"/>
              <a:ea typeface="+mn-ea"/>
              <a:cs typeface="Arial" panose="020B0604020202020204" pitchFamily="34" charset="0"/>
            </a:endParaRPr>
          </a:p>
          <a:p>
            <a:pPr eaLnBrk="1" hangingPunct="1">
              <a:lnSpc>
                <a:spcPct val="90000"/>
              </a:lnSpc>
              <a:spcAft>
                <a:spcPts val="600"/>
              </a:spcAft>
              <a:defRPr/>
            </a:pPr>
            <a:r>
              <a:rPr lang="da-DK" sz="900" b="1" kern="1200" noProof="1">
                <a:solidFill>
                  <a:schemeClr val="tx1"/>
                </a:solidFill>
                <a:latin typeface="Arial" charset="0"/>
                <a:ea typeface="+mn-ea"/>
                <a:cs typeface="Arial" panose="020B0604020202020204" pitchFamily="34" charset="0"/>
              </a:rPr>
              <a:t>1. </a:t>
            </a:r>
            <a:r>
              <a:rPr lang="da-DK" sz="900" b="0" kern="1200" noProof="1">
                <a:solidFill>
                  <a:schemeClr val="tx1"/>
                </a:solidFill>
                <a:latin typeface="Arial" charset="0"/>
                <a:ea typeface="+mn-ea"/>
                <a:cs typeface="Arial" panose="020B0604020202020204" pitchFamily="34" charset="0"/>
              </a:rPr>
              <a:t>Klik på </a:t>
            </a:r>
            <a:r>
              <a:rPr lang="da-DK" sz="900" b="1" kern="1200" noProof="1">
                <a:solidFill>
                  <a:schemeClr val="tx1"/>
                </a:solidFill>
                <a:latin typeface="Arial" charset="0"/>
                <a:ea typeface="+mn-ea"/>
                <a:cs typeface="Arial" panose="020B0604020202020204" pitchFamily="34" charset="0"/>
              </a:rPr>
              <a:t>Vis</a:t>
            </a:r>
          </a:p>
          <a:p>
            <a:pPr eaLnBrk="1" hangingPunct="1">
              <a:lnSpc>
                <a:spcPct val="90000"/>
              </a:lnSpc>
              <a:spcAft>
                <a:spcPts val="600"/>
              </a:spcAft>
              <a:defRPr/>
            </a:pPr>
            <a:r>
              <a:rPr lang="da-DK" sz="900" b="1" kern="1200" noProof="1">
                <a:solidFill>
                  <a:schemeClr val="tx1"/>
                </a:solidFill>
                <a:latin typeface="Arial" charset="0"/>
                <a:ea typeface="+mn-ea"/>
                <a:cs typeface="Arial" panose="020B0604020202020204" pitchFamily="34" charset="0"/>
              </a:rPr>
              <a:t>2. </a:t>
            </a:r>
            <a:r>
              <a:rPr lang="da-DK" sz="900" b="0" kern="1200" noProof="1">
                <a:solidFill>
                  <a:schemeClr val="tx1"/>
                </a:solidFill>
                <a:latin typeface="Arial" charset="0"/>
                <a:ea typeface="+mn-ea"/>
                <a:cs typeface="Arial" panose="020B0604020202020204" pitchFamily="34" charset="0"/>
              </a:rPr>
              <a:t>Vælg </a:t>
            </a:r>
            <a:r>
              <a:rPr lang="da-DK" sz="900" b="1" kern="1200" noProof="1">
                <a:solidFill>
                  <a:schemeClr val="tx1"/>
                </a:solidFill>
                <a:latin typeface="Arial" charset="0"/>
                <a:ea typeface="+mn-ea"/>
                <a:cs typeface="Arial" panose="020B0604020202020204" pitchFamily="34" charset="0"/>
              </a:rPr>
              <a:t>Gitterlinjer</a:t>
            </a:r>
            <a:r>
              <a:rPr lang="da-DK" sz="900" b="0" kern="1200" noProof="1">
                <a:solidFill>
                  <a:schemeClr val="tx1"/>
                </a:solidFill>
                <a:latin typeface="Arial" charset="0"/>
                <a:ea typeface="+mn-ea"/>
                <a:cs typeface="Arial" panose="020B0604020202020204" pitchFamily="34" charset="0"/>
              </a:rPr>
              <a:t> og/eller </a:t>
            </a:r>
            <a:r>
              <a:rPr lang="da-DK" sz="900" b="1" kern="1200" noProof="1">
                <a:solidFill>
                  <a:schemeClr val="tx1"/>
                </a:solidFill>
                <a:latin typeface="Arial" charset="0"/>
                <a:ea typeface="+mn-ea"/>
                <a:cs typeface="Arial" panose="020B0604020202020204" pitchFamily="34" charset="0"/>
              </a:rPr>
              <a:t>Hjælpelinjer</a:t>
            </a:r>
          </a:p>
          <a:p>
            <a:pPr eaLnBrk="1" hangingPunct="1">
              <a:lnSpc>
                <a:spcPct val="90000"/>
              </a:lnSpc>
              <a:spcAft>
                <a:spcPts val="600"/>
              </a:spcAft>
              <a:defRPr/>
            </a:pPr>
            <a:r>
              <a:rPr lang="da-DK" sz="900" b="1" kern="1200" noProof="1">
                <a:solidFill>
                  <a:srgbClr val="DF6752"/>
                </a:solidFill>
                <a:latin typeface="Arial" charset="0"/>
                <a:ea typeface="+mn-ea"/>
                <a:cs typeface="Arial" panose="020B0604020202020204" pitchFamily="34" charset="0"/>
              </a:rPr>
              <a:t>Tip: </a:t>
            </a:r>
            <a:r>
              <a:rPr lang="da-DK" sz="900" b="0" kern="1200" noProof="1">
                <a:solidFill>
                  <a:srgbClr val="DF6752"/>
                </a:solidFill>
                <a:latin typeface="Arial" charset="0"/>
                <a:ea typeface="+mn-ea"/>
                <a:cs typeface="Arial" panose="020B0604020202020204" pitchFamily="34" charset="0"/>
              </a:rPr>
              <a:t>Tryk </a:t>
            </a:r>
            <a:r>
              <a:rPr lang="da-DK" sz="900" b="1" kern="1200" noProof="1">
                <a:solidFill>
                  <a:srgbClr val="DF6752"/>
                </a:solidFill>
                <a:latin typeface="Arial" charset="0"/>
                <a:ea typeface="+mn-ea"/>
                <a:cs typeface="Arial" panose="020B0604020202020204" pitchFamily="34" charset="0"/>
              </a:rPr>
              <a:t>Alt + F9</a:t>
            </a:r>
            <a:r>
              <a:rPr lang="da-DK" sz="900" b="0" kern="1200" noProof="1">
                <a:solidFill>
                  <a:srgbClr val="DF6752"/>
                </a:solidFill>
                <a:latin typeface="Arial" charset="0"/>
                <a:ea typeface="+mn-ea"/>
                <a:cs typeface="Arial" panose="020B0604020202020204" pitchFamily="34" charset="0"/>
              </a:rPr>
              <a:t> for hurtig visning af hjælpelinjer</a:t>
            </a:r>
          </a:p>
          <a:p>
            <a:pPr eaLnBrk="1" hangingPunct="1">
              <a:spcAft>
                <a:spcPts val="600"/>
              </a:spcAft>
              <a:defRPr/>
            </a:pPr>
            <a:endParaRPr lang="da-DK" altLang="da-DK" sz="900" noProof="1">
              <a:solidFill>
                <a:schemeClr val="tx1"/>
              </a:solidFill>
              <a:latin typeface="+mn-lt"/>
              <a:cs typeface="Arial" panose="020B0604020202020204" pitchFamily="34" charset="0"/>
            </a:endParaRPr>
          </a:p>
        </p:txBody>
      </p:sp>
      <p:pic>
        <p:nvPicPr>
          <p:cNvPr id="18" name="Billede 25"/>
          <p:cNvPicPr>
            <a:picLocks noChangeAspect="1"/>
          </p:cNvPicPr>
          <p:nvPr userDrawn="1"/>
        </p:nvPicPr>
        <p:blipFill>
          <a:blip r:embed="rId3"/>
          <a:stretch>
            <a:fillRect/>
          </a:stretch>
        </p:blipFill>
        <p:spPr>
          <a:xfrm>
            <a:off x="11273427" y="2241762"/>
            <a:ext cx="368254" cy="393946"/>
          </a:xfrm>
          <a:prstGeom prst="rect">
            <a:avLst/>
          </a:prstGeom>
        </p:spPr>
      </p:pic>
      <p:pic>
        <p:nvPicPr>
          <p:cNvPr id="19" name="Billede 36"/>
          <p:cNvPicPr>
            <a:picLocks noChangeAspect="1"/>
          </p:cNvPicPr>
          <p:nvPr userDrawn="1"/>
        </p:nvPicPr>
        <p:blipFill>
          <a:blip r:embed="rId4"/>
          <a:stretch>
            <a:fillRect/>
          </a:stretch>
        </p:blipFill>
        <p:spPr>
          <a:xfrm>
            <a:off x="11265672" y="3658525"/>
            <a:ext cx="416717" cy="397335"/>
          </a:xfrm>
          <a:prstGeom prst="rect">
            <a:avLst/>
          </a:prstGeom>
        </p:spPr>
      </p:pic>
      <p:pic>
        <p:nvPicPr>
          <p:cNvPr id="21" name="Billede 39"/>
          <p:cNvPicPr>
            <a:picLocks noChangeAspect="1"/>
          </p:cNvPicPr>
          <p:nvPr userDrawn="1"/>
        </p:nvPicPr>
        <p:blipFill rotWithShape="1">
          <a:blip r:embed="rId5"/>
          <a:srcRect l="2931" r="60888"/>
          <a:stretch/>
        </p:blipFill>
        <p:spPr>
          <a:xfrm>
            <a:off x="5729521" y="2621888"/>
            <a:ext cx="319516" cy="568784"/>
          </a:xfrm>
          <a:prstGeom prst="rect">
            <a:avLst/>
          </a:prstGeom>
        </p:spPr>
      </p:pic>
      <p:sp>
        <p:nvSpPr>
          <p:cNvPr id="22" name="Rektangel 21"/>
          <p:cNvSpPr/>
          <p:nvPr userDrawn="1"/>
        </p:nvSpPr>
        <p:spPr>
          <a:xfrm>
            <a:off x="509551" y="510317"/>
            <a:ext cx="6096000" cy="1200329"/>
          </a:xfrm>
          <a:prstGeom prst="rect">
            <a:avLst/>
          </a:prstGeom>
        </p:spPr>
        <p:txBody>
          <a:bodyPr>
            <a:spAutoFit/>
          </a:bodyPr>
          <a:lstStyle/>
          <a:p>
            <a:r>
              <a:rPr lang="en-US" sz="3600" b="1" spc="300" dirty="0"/>
              <a:t>BRUGERGUIDE</a:t>
            </a:r>
            <a:br>
              <a:rPr lang="en-US" sz="3600" b="1" spc="300" dirty="0"/>
            </a:br>
            <a:endParaRPr lang="da-DK" sz="3600" b="1" spc="300" dirty="0"/>
          </a:p>
        </p:txBody>
      </p:sp>
    </p:spTree>
    <p:extLst>
      <p:ext uri="{BB962C8B-B14F-4D97-AF65-F5344CB8AC3E}">
        <p14:creationId xmlns:p14="http://schemas.microsoft.com/office/powerpoint/2010/main" val="36660390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tor billede venstr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1" y="0"/>
            <a:ext cx="7427914"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Title 4"/>
          <p:cNvSpPr>
            <a:spLocks noGrp="1"/>
          </p:cNvSpPr>
          <p:nvPr>
            <p:ph type="title" hasCustomPrompt="1"/>
          </p:nvPr>
        </p:nvSpPr>
        <p:spPr>
          <a:xfrm>
            <a:off x="8031878" y="957753"/>
            <a:ext cx="3879477" cy="1987748"/>
          </a:xfrm>
        </p:spPr>
        <p:txBody>
          <a:bodyPr/>
          <a:lstStyle>
            <a:lvl1pPr>
              <a:defRPr sz="3600"/>
            </a:lvl1pPr>
          </a:lstStyle>
          <a:p>
            <a:r>
              <a:rPr lang="en-US"/>
              <a:t>KLIK HER FOR AT ÆNDRE TITEL</a:t>
            </a:r>
            <a:endParaRPr lang="en-US" dirty="0"/>
          </a:p>
        </p:txBody>
      </p:sp>
      <p:sp>
        <p:nvSpPr>
          <p:cNvPr id="7" name="Pladsholder til tekst 3"/>
          <p:cNvSpPr>
            <a:spLocks noGrp="1"/>
          </p:cNvSpPr>
          <p:nvPr>
            <p:ph type="body" sz="quarter" idx="12" hasCustomPrompt="1"/>
          </p:nvPr>
        </p:nvSpPr>
        <p:spPr>
          <a:xfrm>
            <a:off x="8031879" y="3199593"/>
            <a:ext cx="3588621" cy="2982722"/>
          </a:xfrm>
        </p:spPr>
        <p:txBody>
          <a:bodyPr/>
          <a:lstStyle>
            <a:lvl1pPr marL="285750" indent="-285750">
              <a:lnSpc>
                <a:spcPct val="100000"/>
              </a:lnSpc>
              <a:spcBef>
                <a:spcPts val="600"/>
              </a:spcBef>
              <a:buFontTx/>
              <a:buBlip>
                <a:blip r:embed="rId2"/>
              </a:buBlip>
              <a:defRPr sz="1600" baseline="0"/>
            </a:lvl1pPr>
          </a:lstStyle>
          <a:p>
            <a:pPr lvl="0"/>
            <a:r>
              <a:rPr lang="da-DK"/>
              <a:t>Indsæt bullets</a:t>
            </a:r>
            <a:endParaRPr lang="da-DK" dirty="0"/>
          </a:p>
          <a:p>
            <a:pPr lvl="0"/>
            <a:endParaRPr lang="da-DK" dirty="0"/>
          </a:p>
          <a:p>
            <a:pPr lvl="0"/>
            <a:endParaRPr lang="da-DK" dirty="0"/>
          </a:p>
        </p:txBody>
      </p:sp>
      <p:grpSp>
        <p:nvGrpSpPr>
          <p:cNvPr id="8" name="Gruppe 7"/>
          <p:cNvGrpSpPr/>
          <p:nvPr userDrawn="1"/>
        </p:nvGrpSpPr>
        <p:grpSpPr>
          <a:xfrm>
            <a:off x="7427913" y="1288619"/>
            <a:ext cx="405154" cy="1182460"/>
            <a:chOff x="320675" y="2816225"/>
            <a:chExt cx="350838" cy="1023938"/>
          </a:xfrm>
          <a:solidFill>
            <a:schemeClr val="tx1"/>
          </a:solidFill>
        </p:grpSpPr>
        <p:sp>
          <p:nvSpPr>
            <p:cNvPr id="9"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3"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4"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5"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6"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7"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8"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9"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0"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1"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2"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3"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4"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5"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6"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7"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ext uri="{BB962C8B-B14F-4D97-AF65-F5344CB8AC3E}">
        <p14:creationId xmlns:p14="http://schemas.microsoft.com/office/powerpoint/2010/main" val="1468601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x billeder højr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9" name="Picture Placeholder 4"/>
          <p:cNvSpPr>
            <a:spLocks noGrp="1"/>
          </p:cNvSpPr>
          <p:nvPr>
            <p:ph type="pic" sz="quarter" idx="14" hasCustomPrompt="1"/>
          </p:nvPr>
        </p:nvSpPr>
        <p:spPr>
          <a:xfrm>
            <a:off x="7427912" y="3492500"/>
            <a:ext cx="4764087" cy="3360132"/>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0" name="Title 4"/>
          <p:cNvSpPr>
            <a:spLocks noGrp="1"/>
          </p:cNvSpPr>
          <p:nvPr>
            <p:ph type="title" hasCustomPrompt="1"/>
          </p:nvPr>
        </p:nvSpPr>
        <p:spPr>
          <a:xfrm>
            <a:off x="587374" y="357948"/>
            <a:ext cx="4542975" cy="1486727"/>
          </a:xfrm>
        </p:spPr>
        <p:txBody>
          <a:bodyPr/>
          <a:lstStyle>
            <a:lvl1pPr>
              <a:defRPr sz="3600"/>
            </a:lvl1pPr>
          </a:lstStyle>
          <a:p>
            <a:r>
              <a:rPr lang="en-US"/>
              <a:t>KLIK HER FOR AT ÆNDRE TITEL</a:t>
            </a:r>
            <a:endParaRPr lang="en-US" dirty="0"/>
          </a:p>
        </p:txBody>
      </p:sp>
      <p:sp>
        <p:nvSpPr>
          <p:cNvPr id="7" name="Pladsholder til tekst 3"/>
          <p:cNvSpPr>
            <a:spLocks noGrp="1"/>
          </p:cNvSpPr>
          <p:nvPr>
            <p:ph type="body" sz="quarter" idx="15" hasCustomPrompt="1"/>
          </p:nvPr>
        </p:nvSpPr>
        <p:spPr>
          <a:xfrm>
            <a:off x="587375" y="2127154"/>
            <a:ext cx="4542974" cy="3575409"/>
          </a:xfrm>
        </p:spPr>
        <p:txBody>
          <a:bodyPr/>
          <a:lstStyle>
            <a:lvl1pPr marL="285750" indent="-285750">
              <a:lnSpc>
                <a:spcPct val="100000"/>
              </a:lnSpc>
              <a:spcBef>
                <a:spcPts val="600"/>
              </a:spcBef>
              <a:buFontTx/>
              <a:buBlip>
                <a:blip r:embed="rId2"/>
              </a:buBlip>
              <a:defRPr sz="1600" baseline="0"/>
            </a:lvl1pPr>
          </a:lstStyle>
          <a:p>
            <a:pPr lvl="0"/>
            <a:r>
              <a:rPr lang="da-DK"/>
              <a:t>Indsæt </a:t>
            </a:r>
            <a:r>
              <a:rPr lang="da-DK" dirty="0" err="1"/>
              <a:t>bullets</a:t>
            </a:r>
            <a:endParaRPr lang="da-DK" dirty="0"/>
          </a:p>
          <a:p>
            <a:pPr lvl="0"/>
            <a:endParaRPr lang="da-DK" dirty="0"/>
          </a:p>
          <a:p>
            <a:pPr lvl="0"/>
            <a:endParaRPr lang="da-DK" dirty="0"/>
          </a:p>
        </p:txBody>
      </p:sp>
      <p:sp>
        <p:nvSpPr>
          <p:cNvPr id="11" name="Picture Placeholder 4"/>
          <p:cNvSpPr>
            <a:spLocks noGrp="1"/>
          </p:cNvSpPr>
          <p:nvPr>
            <p:ph type="pic" sz="quarter" idx="16" hasCustomPrompt="1"/>
          </p:nvPr>
        </p:nvSpPr>
        <p:spPr>
          <a:xfrm>
            <a:off x="7427912" y="0"/>
            <a:ext cx="4764087" cy="3360132"/>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extLst>
      <p:ext uri="{BB962C8B-B14F-4D97-AF65-F5344CB8AC3E}">
        <p14:creationId xmlns:p14="http://schemas.microsoft.com/office/powerpoint/2010/main" val="6119794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lå layout højre">
    <p:spTree>
      <p:nvGrpSpPr>
        <p:cNvPr id="1" name=""/>
        <p:cNvGrpSpPr/>
        <p:nvPr/>
      </p:nvGrpSpPr>
      <p:grpSpPr>
        <a:xfrm>
          <a:off x="0" y="0"/>
          <a:ext cx="0" cy="0"/>
          <a:chOff x="0" y="0"/>
          <a:chExt cx="0" cy="0"/>
        </a:xfrm>
      </p:grpSpPr>
      <p:sp>
        <p:nvSpPr>
          <p:cNvPr id="26" name="Rectangle 6"/>
          <p:cNvSpPr/>
          <p:nvPr userDrawn="1"/>
        </p:nvSpPr>
        <p:spPr>
          <a:xfrm>
            <a:off x="7427913" y="0"/>
            <a:ext cx="4764087"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Pladsholder til tekst 3"/>
          <p:cNvSpPr>
            <a:spLocks noGrp="1"/>
          </p:cNvSpPr>
          <p:nvPr>
            <p:ph type="body" sz="quarter" idx="17" hasCustomPrompt="1"/>
          </p:nvPr>
        </p:nvSpPr>
        <p:spPr>
          <a:xfrm>
            <a:off x="8027662" y="2927417"/>
            <a:ext cx="3673420" cy="3222624"/>
          </a:xfrm>
        </p:spPr>
        <p:txBody>
          <a:bodyPr/>
          <a:lstStyle>
            <a:lvl1pPr marL="285750" indent="-285750">
              <a:buFontTx/>
              <a:buBlip>
                <a:blip r:embed="rId2"/>
              </a:buBlip>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dirty="0" err="1"/>
              <a:t>Insert</a:t>
            </a:r>
            <a:r>
              <a:rPr lang="da-DK" dirty="0"/>
              <a:t> </a:t>
            </a:r>
            <a:r>
              <a:rPr lang="da-DK" dirty="0" err="1"/>
              <a:t>text</a:t>
            </a:r>
            <a:r>
              <a:rPr lang="da-DK" dirty="0"/>
              <a:t> </a:t>
            </a:r>
            <a:r>
              <a:rPr lang="da-DK" dirty="0" err="1"/>
              <a:t>here</a:t>
            </a:r>
            <a:endParaRPr lang="da-DK" dirty="0"/>
          </a:p>
        </p:txBody>
      </p:sp>
      <p:sp>
        <p:nvSpPr>
          <p:cNvPr id="3" name="Slide Number Placeholder 2"/>
          <p:cNvSpPr>
            <a:spLocks noGrp="1"/>
          </p:cNvSpPr>
          <p:nvPr>
            <p:ph type="sldNum" sz="quarter" idx="10"/>
          </p:nvPr>
        </p:nvSpPr>
        <p:spPr/>
        <p:txBody>
          <a:bodyPr/>
          <a:lstStyle>
            <a:lvl1pPr>
              <a:defRPr>
                <a:solidFill>
                  <a:schemeClr val="bg1">
                    <a:alpha val="70000"/>
                  </a:schemeClr>
                </a:solidFill>
              </a:defRPr>
            </a:lvl1pPr>
          </a:lstStyle>
          <a:p>
            <a:fld id="{D8D877B3-D348-4611-9BDB-C5374591D951}" type="slidenum">
              <a:rPr lang="en-US" smtClean="0"/>
              <a:pPr/>
              <a:t>‹#›</a:t>
            </a:fld>
            <a:endParaRPr lang="en-US" dirty="0"/>
          </a:p>
        </p:txBody>
      </p:sp>
      <p:grpSp>
        <p:nvGrpSpPr>
          <p:cNvPr id="5" name="Gruppe 4"/>
          <p:cNvGrpSpPr/>
          <p:nvPr userDrawn="1"/>
        </p:nvGrpSpPr>
        <p:grpSpPr>
          <a:xfrm>
            <a:off x="7427914" y="1288619"/>
            <a:ext cx="405154" cy="1182460"/>
            <a:chOff x="320675" y="2816225"/>
            <a:chExt cx="350838" cy="1023938"/>
          </a:xfrm>
          <a:solidFill>
            <a:schemeClr val="bg1"/>
          </a:solidFill>
        </p:grpSpPr>
        <p:sp>
          <p:nvSpPr>
            <p:cNvPr id="6"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9"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0"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1"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2"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3"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4"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5"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6"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7"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8"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9"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0"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1"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2"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3"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4"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29" name="Gruppe 28"/>
          <p:cNvGrpSpPr/>
          <p:nvPr userDrawn="1"/>
        </p:nvGrpSpPr>
        <p:grpSpPr>
          <a:xfrm>
            <a:off x="5466450" y="6027162"/>
            <a:ext cx="1272706" cy="669100"/>
            <a:chOff x="5387975" y="5659438"/>
            <a:chExt cx="1573213" cy="827087"/>
          </a:xfrm>
        </p:grpSpPr>
        <p:grpSp>
          <p:nvGrpSpPr>
            <p:cNvPr id="30" name="Gruppe 29"/>
            <p:cNvGrpSpPr/>
            <p:nvPr userDrawn="1"/>
          </p:nvGrpSpPr>
          <p:grpSpPr>
            <a:xfrm>
              <a:off x="5387975" y="6407150"/>
              <a:ext cx="1573213" cy="79375"/>
              <a:chOff x="5387975" y="6407150"/>
              <a:chExt cx="1573213" cy="79375"/>
            </a:xfrm>
          </p:grpSpPr>
          <p:sp>
            <p:nvSpPr>
              <p:cNvPr id="35"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31" name="Gruppe 30"/>
            <p:cNvGrpSpPr/>
            <p:nvPr userDrawn="1"/>
          </p:nvGrpSpPr>
          <p:grpSpPr>
            <a:xfrm>
              <a:off x="5880100" y="5659438"/>
              <a:ext cx="511175" cy="544512"/>
              <a:chOff x="5880100" y="5659438"/>
              <a:chExt cx="511175" cy="544512"/>
            </a:xfrm>
            <a:solidFill>
              <a:schemeClr val="tx1"/>
            </a:solidFill>
          </p:grpSpPr>
          <p:sp>
            <p:nvSpPr>
              <p:cNvPr id="32"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4"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
        <p:nvSpPr>
          <p:cNvPr id="53" name="Title 4"/>
          <p:cNvSpPr>
            <a:spLocks noGrp="1"/>
          </p:cNvSpPr>
          <p:nvPr>
            <p:ph type="title" hasCustomPrompt="1"/>
          </p:nvPr>
        </p:nvSpPr>
        <p:spPr>
          <a:xfrm>
            <a:off x="8027663" y="943460"/>
            <a:ext cx="3673419" cy="1860884"/>
          </a:xfrm>
        </p:spPr>
        <p:txBody>
          <a:bodyPr/>
          <a:lstStyle>
            <a:lvl1pPr>
              <a:defRPr sz="3600">
                <a:solidFill>
                  <a:schemeClr val="bg1"/>
                </a:solidFill>
              </a:defRPr>
            </a:lvl1pPr>
          </a:lstStyle>
          <a:p>
            <a:r>
              <a:rPr lang="en-US"/>
              <a:t>KLIK HER FOR AT ÆNDRE TITEL</a:t>
            </a:r>
            <a:endParaRPr lang="en-US" dirty="0"/>
          </a:p>
        </p:txBody>
      </p:sp>
    </p:spTree>
    <p:extLst>
      <p:ext uri="{BB962C8B-B14F-4D97-AF65-F5344CB8AC3E}">
        <p14:creationId xmlns:p14="http://schemas.microsoft.com/office/powerpoint/2010/main" val="38584364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 x billede venstr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solidFill>
                  <a:schemeClr val="accent1">
                    <a:alpha val="70000"/>
                  </a:schemeClr>
                </a:solidFill>
              </a:defRPr>
            </a:lvl1pPr>
          </a:lstStyle>
          <a:p>
            <a:fld id="{D8D877B3-D348-4611-9BDB-C5374591D951}" type="slidenum">
              <a:rPr lang="en-US" smtClean="0"/>
              <a:pPr/>
              <a:t>‹#›</a:t>
            </a:fld>
            <a:endParaRPr lang="en-US" dirty="0"/>
          </a:p>
        </p:txBody>
      </p:sp>
      <p:grpSp>
        <p:nvGrpSpPr>
          <p:cNvPr id="29" name="Gruppe 28"/>
          <p:cNvGrpSpPr/>
          <p:nvPr userDrawn="1"/>
        </p:nvGrpSpPr>
        <p:grpSpPr>
          <a:xfrm>
            <a:off x="5466450" y="6027162"/>
            <a:ext cx="1272706" cy="669100"/>
            <a:chOff x="5387975" y="5659438"/>
            <a:chExt cx="1573213" cy="827087"/>
          </a:xfrm>
        </p:grpSpPr>
        <p:grpSp>
          <p:nvGrpSpPr>
            <p:cNvPr id="30" name="Gruppe 29"/>
            <p:cNvGrpSpPr/>
            <p:nvPr userDrawn="1"/>
          </p:nvGrpSpPr>
          <p:grpSpPr>
            <a:xfrm>
              <a:off x="5387975" y="6407150"/>
              <a:ext cx="1573213" cy="79375"/>
              <a:chOff x="5387975" y="6407150"/>
              <a:chExt cx="1573213" cy="79375"/>
            </a:xfrm>
          </p:grpSpPr>
          <p:sp>
            <p:nvSpPr>
              <p:cNvPr id="35"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31" name="Gruppe 30"/>
            <p:cNvGrpSpPr/>
            <p:nvPr userDrawn="1"/>
          </p:nvGrpSpPr>
          <p:grpSpPr>
            <a:xfrm>
              <a:off x="5880100" y="5659438"/>
              <a:ext cx="511175" cy="544512"/>
              <a:chOff x="5880100" y="5659438"/>
              <a:chExt cx="511175" cy="544512"/>
            </a:xfrm>
            <a:solidFill>
              <a:schemeClr val="tx1"/>
            </a:solidFill>
          </p:grpSpPr>
          <p:sp>
            <p:nvSpPr>
              <p:cNvPr id="32"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4"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grpSp>
        <p:nvGrpSpPr>
          <p:cNvPr id="54" name="Gruppe 53"/>
          <p:cNvGrpSpPr/>
          <p:nvPr userDrawn="1"/>
        </p:nvGrpSpPr>
        <p:grpSpPr>
          <a:xfrm>
            <a:off x="4733281" y="657225"/>
            <a:ext cx="405154" cy="1182460"/>
            <a:chOff x="320675" y="2816225"/>
            <a:chExt cx="350838" cy="1023938"/>
          </a:xfrm>
          <a:solidFill>
            <a:schemeClr val="tx1"/>
          </a:solidFill>
        </p:grpSpPr>
        <p:sp>
          <p:nvSpPr>
            <p:cNvPr id="55"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6"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7"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8"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9"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0"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1"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2"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3"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4"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5"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6"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7"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8"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9"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0"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1"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2"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3"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
        <p:nvSpPr>
          <p:cNvPr id="74" name="Picture Placeholder 4"/>
          <p:cNvSpPr>
            <a:spLocks noGrp="1"/>
          </p:cNvSpPr>
          <p:nvPr>
            <p:ph type="pic" sz="quarter" idx="11" hasCustomPrompt="1"/>
          </p:nvPr>
        </p:nvSpPr>
        <p:spPr>
          <a:xfrm>
            <a:off x="-19951" y="0"/>
            <a:ext cx="4753232"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75" name="Title 4"/>
          <p:cNvSpPr>
            <a:spLocks noGrp="1"/>
          </p:cNvSpPr>
          <p:nvPr>
            <p:ph type="title" hasCustomPrompt="1"/>
          </p:nvPr>
        </p:nvSpPr>
        <p:spPr>
          <a:xfrm>
            <a:off x="5324157" y="359273"/>
            <a:ext cx="4490445" cy="1621619"/>
          </a:xfrm>
        </p:spPr>
        <p:txBody>
          <a:bodyPr/>
          <a:lstStyle>
            <a:lvl1pPr>
              <a:defRPr sz="3600"/>
            </a:lvl1pPr>
          </a:lstStyle>
          <a:p>
            <a:r>
              <a:rPr lang="en-US"/>
              <a:t>KLIK HER FOR AT ÆNDRE TITEL</a:t>
            </a:r>
            <a:endParaRPr lang="en-US" dirty="0"/>
          </a:p>
        </p:txBody>
      </p:sp>
      <p:sp>
        <p:nvSpPr>
          <p:cNvPr id="76" name="Pladsholder til tekst 3"/>
          <p:cNvSpPr>
            <a:spLocks noGrp="1"/>
          </p:cNvSpPr>
          <p:nvPr>
            <p:ph type="body" sz="quarter" idx="12" hasCustomPrompt="1"/>
          </p:nvPr>
        </p:nvSpPr>
        <p:spPr>
          <a:xfrm>
            <a:off x="5324158" y="2143359"/>
            <a:ext cx="4490445" cy="3752115"/>
          </a:xfrm>
        </p:spPr>
        <p:txBody>
          <a:bodyPr/>
          <a:lstStyle>
            <a:lvl1pPr marL="285750" indent="-285750">
              <a:lnSpc>
                <a:spcPct val="100000"/>
              </a:lnSpc>
              <a:spcBef>
                <a:spcPts val="600"/>
              </a:spcBef>
              <a:buFontTx/>
              <a:buBlip>
                <a:blip r:embed="rId2"/>
              </a:buBlip>
              <a:defRPr sz="1600" baseline="0"/>
            </a:lvl1pPr>
          </a:lstStyle>
          <a:p>
            <a:pPr lvl="0"/>
            <a:r>
              <a:rPr lang="da-DK"/>
              <a:t>Indsæt </a:t>
            </a:r>
            <a:r>
              <a:rPr lang="da-DK" dirty="0" err="1"/>
              <a:t>bullets</a:t>
            </a:r>
            <a:endParaRPr lang="da-DK" dirty="0"/>
          </a:p>
          <a:p>
            <a:pPr lvl="0"/>
            <a:endParaRPr lang="da-DK" dirty="0"/>
          </a:p>
          <a:p>
            <a:pPr lvl="0"/>
            <a:endParaRPr lang="da-DK" dirty="0"/>
          </a:p>
        </p:txBody>
      </p:sp>
    </p:spTree>
    <p:extLst>
      <p:ext uri="{BB962C8B-B14F-4D97-AF65-F5344CB8AC3E}">
        <p14:creationId xmlns:p14="http://schemas.microsoft.com/office/powerpoint/2010/main" val="13733758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1" i="0">
                <a:solidFill>
                  <a:srgbClr val="211A52"/>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sz="1800" b="0" i="0">
                <a:solidFill>
                  <a:srgbClr val="BFBFBF"/>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4825224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and text">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da-DK" dirty="0" err="1"/>
              <a:t>Click</a:t>
            </a:r>
            <a:r>
              <a:rPr lang="da-DK" dirty="0"/>
              <a:t> to </a:t>
            </a:r>
            <a:r>
              <a:rPr lang="da-DK" dirty="0" err="1"/>
              <a:t>edit</a:t>
            </a:r>
            <a:endParaRPr lang="da-DK" dirty="0"/>
          </a:p>
        </p:txBody>
      </p:sp>
      <p:sp>
        <p:nvSpPr>
          <p:cNvPr id="3" name="Pladsholder til dato 2"/>
          <p:cNvSpPr>
            <a:spLocks noGrp="1"/>
          </p:cNvSpPr>
          <p:nvPr>
            <p:ph type="dt" sz="half" idx="10"/>
          </p:nvPr>
        </p:nvSpPr>
        <p:spPr/>
        <p:txBody>
          <a:bodyPr/>
          <a:lstStyle/>
          <a:p>
            <a:fld id="{0775C8BB-F69C-41F0-97E2-212D172D3B53}" type="datetime1">
              <a:rPr lang="en-US" smtClean="0"/>
              <a:t>11/10/20</a:t>
            </a:fld>
            <a:endParaRPr lang="da-DK" dirty="0"/>
          </a:p>
        </p:txBody>
      </p:sp>
      <p:sp>
        <p:nvSpPr>
          <p:cNvPr id="4" name="Pladsholder til diasnummer 3"/>
          <p:cNvSpPr>
            <a:spLocks noGrp="1"/>
          </p:cNvSpPr>
          <p:nvPr>
            <p:ph type="sldNum" sz="quarter" idx="11"/>
          </p:nvPr>
        </p:nvSpPr>
        <p:spPr/>
        <p:txBody>
          <a:bodyPr/>
          <a:lstStyle/>
          <a:p>
            <a:fld id="{409B8A6B-2702-4E09-BF63-7CC1F22DFC4D}" type="slidenum">
              <a:rPr lang="da-DK" smtClean="0"/>
              <a:pPr/>
              <a:t>‹#›</a:t>
            </a:fld>
            <a:endParaRPr lang="da-DK" dirty="0"/>
          </a:p>
        </p:txBody>
      </p:sp>
      <p:sp>
        <p:nvSpPr>
          <p:cNvPr id="5" name="Pladsholder til indhold 2"/>
          <p:cNvSpPr>
            <a:spLocks noGrp="1"/>
          </p:cNvSpPr>
          <p:nvPr>
            <p:ph idx="1" hasCustomPrompt="1"/>
          </p:nvPr>
        </p:nvSpPr>
        <p:spPr>
          <a:xfrm>
            <a:off x="609600" y="1600204"/>
            <a:ext cx="10972800" cy="4161856"/>
          </a:xfrm>
        </p:spPr>
        <p:txBody>
          <a:bodyPr/>
          <a:lstStyle>
            <a:lvl1pPr marL="0" indent="0">
              <a:buClr>
                <a:srgbClr val="54616E"/>
              </a:buClr>
              <a:buSzPct val="100000"/>
              <a:buFont typeface="Arial" pitchFamily="34" charset="0"/>
              <a:buNone/>
              <a:defRPr>
                <a:solidFill>
                  <a:srgbClr val="54616E"/>
                </a:solidFill>
              </a:defRPr>
            </a:lvl1pPr>
            <a:lvl2pPr marL="457200" indent="0">
              <a:buNone/>
              <a:defRPr>
                <a:solidFill>
                  <a:srgbClr val="54616E"/>
                </a:solidFill>
              </a:defRPr>
            </a:lvl2pPr>
            <a:lvl3pPr marL="914400" indent="0">
              <a:buNone/>
              <a:defRPr>
                <a:solidFill>
                  <a:srgbClr val="54616E"/>
                </a:solidFill>
              </a:defRPr>
            </a:lvl3pPr>
            <a:lvl4pPr marL="1371600" indent="0">
              <a:buNone/>
              <a:defRPr>
                <a:solidFill>
                  <a:srgbClr val="54616E"/>
                </a:solidFill>
              </a:defRPr>
            </a:lvl4pPr>
            <a:lvl5pPr marL="1828800" indent="0">
              <a:buNone/>
              <a:defRPr>
                <a:solidFill>
                  <a:srgbClr val="54616E"/>
                </a:solidFill>
              </a:defRPr>
            </a:lvl5pPr>
          </a:lstStyle>
          <a:p>
            <a:pPr lvl="0"/>
            <a:r>
              <a:rPr lang="da-DK" dirty="0" err="1"/>
              <a:t>Click</a:t>
            </a:r>
            <a:r>
              <a:rPr lang="da-DK" dirty="0"/>
              <a:t> to </a:t>
            </a:r>
            <a:r>
              <a:rPr lang="da-DK" dirty="0" err="1"/>
              <a:t>edit</a:t>
            </a:r>
            <a:endParaRPr lang="da-DK" dirty="0"/>
          </a:p>
          <a:p>
            <a:pPr lvl="0"/>
            <a:endParaRPr lang="da-DK" dirty="0"/>
          </a:p>
          <a:p>
            <a:pPr lvl="0"/>
            <a:endParaRPr lang="da-DK" dirty="0"/>
          </a:p>
          <a:p>
            <a:pPr lvl="0"/>
            <a:endParaRPr lang="da-DK" dirty="0"/>
          </a:p>
        </p:txBody>
      </p:sp>
    </p:spTree>
    <p:extLst>
      <p:ext uri="{BB962C8B-B14F-4D97-AF65-F5344CB8AC3E}">
        <p14:creationId xmlns:p14="http://schemas.microsoft.com/office/powerpoint/2010/main" val="2586200304"/>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Præsentation">
    <p:spTree>
      <p:nvGrpSpPr>
        <p:cNvPr id="1" name=""/>
        <p:cNvGrpSpPr/>
        <p:nvPr/>
      </p:nvGrpSpPr>
      <p:grpSpPr>
        <a:xfrm>
          <a:off x="0" y="0"/>
          <a:ext cx="0" cy="0"/>
          <a:chOff x="0" y="0"/>
          <a:chExt cx="0" cy="0"/>
        </a:xfrm>
      </p:grpSpPr>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5" name="Title 4"/>
          <p:cNvSpPr>
            <a:spLocks noGrp="1"/>
          </p:cNvSpPr>
          <p:nvPr>
            <p:ph type="title" hasCustomPrompt="1"/>
          </p:nvPr>
        </p:nvSpPr>
        <p:spPr>
          <a:xfrm>
            <a:off x="2441575" y="2676493"/>
            <a:ext cx="7341129" cy="1036319"/>
          </a:xfrm>
          <a:solidFill>
            <a:schemeClr val="bg1"/>
          </a:solidFill>
        </p:spPr>
        <p:txBody>
          <a:bodyPr tIns="108000"/>
          <a:lstStyle>
            <a:lvl1pPr algn="ctr">
              <a:defRPr sz="2800" baseline="0">
                <a:solidFill>
                  <a:schemeClr val="tx1"/>
                </a:solidFill>
              </a:defRPr>
            </a:lvl1pPr>
          </a:lstStyle>
          <a:p>
            <a:r>
              <a:rPr lang="en-US"/>
              <a:t>AALBORG UNIVERSITET</a:t>
            </a:r>
            <a:br>
              <a:rPr lang="en-US"/>
            </a:br>
            <a:r>
              <a:rPr lang="en-US"/>
              <a:t>OVERSKRIFT</a:t>
            </a:r>
            <a:endParaRPr lang="en-US" dirty="0"/>
          </a:p>
        </p:txBody>
      </p:sp>
      <p:sp>
        <p:nvSpPr>
          <p:cNvPr id="3" name="Pladsholder til tekst 2"/>
          <p:cNvSpPr>
            <a:spLocks noGrp="1"/>
          </p:cNvSpPr>
          <p:nvPr>
            <p:ph type="body" sz="quarter" idx="12" hasCustomPrompt="1"/>
          </p:nvPr>
        </p:nvSpPr>
        <p:spPr>
          <a:xfrm>
            <a:off x="2441575" y="3827463"/>
            <a:ext cx="7341129" cy="412750"/>
          </a:xfrm>
          <a:solidFill>
            <a:schemeClr val="bg1"/>
          </a:solidFill>
        </p:spPr>
        <p:txBody>
          <a:bodyPr>
            <a:noAutofit/>
          </a:bodyPr>
          <a:lstStyle>
            <a:lvl1pPr marL="0" indent="0" algn="ctr">
              <a:buFontTx/>
              <a:buNone/>
              <a:defRPr sz="1800" spc="300" baseline="0"/>
            </a:lvl1pPr>
          </a:lstStyle>
          <a:p>
            <a:pPr lvl="0"/>
            <a:r>
              <a:rPr lang="da-DK"/>
              <a:t>AF </a:t>
            </a:r>
            <a:r>
              <a:rPr lang="da-DK" dirty="0"/>
              <a:t>NAVN NAVNESEN</a:t>
            </a:r>
          </a:p>
        </p:txBody>
      </p:sp>
      <p:grpSp>
        <p:nvGrpSpPr>
          <p:cNvPr id="10" name="Gruppe 9"/>
          <p:cNvGrpSpPr/>
          <p:nvPr userDrawn="1"/>
        </p:nvGrpSpPr>
        <p:grpSpPr>
          <a:xfrm>
            <a:off x="5466450" y="6027162"/>
            <a:ext cx="1272706" cy="669100"/>
            <a:chOff x="5387975" y="5659438"/>
            <a:chExt cx="1573213" cy="827087"/>
          </a:xfrm>
        </p:grpSpPr>
        <p:grpSp>
          <p:nvGrpSpPr>
            <p:cNvPr id="11" name="Gruppe 10"/>
            <p:cNvGrpSpPr/>
            <p:nvPr userDrawn="1"/>
          </p:nvGrpSpPr>
          <p:grpSpPr>
            <a:xfrm>
              <a:off x="5387975" y="6407150"/>
              <a:ext cx="1573213" cy="79375"/>
              <a:chOff x="5387975" y="6407150"/>
              <a:chExt cx="1573213" cy="79375"/>
            </a:xfrm>
          </p:grpSpPr>
          <p:sp>
            <p:nvSpPr>
              <p:cNvPr id="16"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7"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8"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9"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0"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1"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2"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3"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4"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5"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6"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7"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8"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9"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2"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4"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12" name="Gruppe 11"/>
            <p:cNvGrpSpPr/>
            <p:nvPr userDrawn="1"/>
          </p:nvGrpSpPr>
          <p:grpSpPr>
            <a:xfrm>
              <a:off x="5880100" y="5659438"/>
              <a:ext cx="511175" cy="544512"/>
              <a:chOff x="5880100" y="5659438"/>
              <a:chExt cx="511175" cy="544512"/>
            </a:xfrm>
            <a:solidFill>
              <a:schemeClr val="tx1"/>
            </a:solidFill>
          </p:grpSpPr>
          <p:sp>
            <p:nvSpPr>
              <p:cNvPr id="13"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4"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5"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Pause">
    <p:spTree>
      <p:nvGrpSpPr>
        <p:cNvPr id="1" name=""/>
        <p:cNvGrpSpPr/>
        <p:nvPr/>
      </p:nvGrpSpPr>
      <p:grpSpPr>
        <a:xfrm>
          <a:off x="0" y="0"/>
          <a:ext cx="0" cy="0"/>
          <a:chOff x="0" y="0"/>
          <a:chExt cx="0" cy="0"/>
        </a:xfrm>
      </p:grpSpPr>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5" name="Title 4"/>
          <p:cNvSpPr>
            <a:spLocks noGrp="1"/>
          </p:cNvSpPr>
          <p:nvPr>
            <p:ph type="title" hasCustomPrompt="1"/>
          </p:nvPr>
        </p:nvSpPr>
        <p:spPr>
          <a:xfrm>
            <a:off x="2441575" y="2676493"/>
            <a:ext cx="7341129" cy="1036319"/>
          </a:xfrm>
          <a:solidFill>
            <a:schemeClr val="bg1"/>
          </a:solidFill>
        </p:spPr>
        <p:txBody>
          <a:bodyPr tIns="108000"/>
          <a:lstStyle>
            <a:lvl1pPr algn="ctr">
              <a:defRPr sz="2800" baseline="0">
                <a:solidFill>
                  <a:schemeClr val="tx1"/>
                </a:solidFill>
              </a:defRPr>
            </a:lvl1pPr>
          </a:lstStyle>
          <a:p>
            <a:r>
              <a:rPr lang="en-US"/>
              <a:t>PAUSE</a:t>
            </a:r>
            <a:br>
              <a:rPr lang="en-US"/>
            </a:br>
            <a:r>
              <a:rPr lang="en-US"/>
              <a:t>OVERSKRIFT</a:t>
            </a:r>
            <a:endParaRPr lang="en-US" dirty="0"/>
          </a:p>
        </p:txBody>
      </p:sp>
      <p:grpSp>
        <p:nvGrpSpPr>
          <p:cNvPr id="10" name="Gruppe 9"/>
          <p:cNvGrpSpPr/>
          <p:nvPr userDrawn="1"/>
        </p:nvGrpSpPr>
        <p:grpSpPr>
          <a:xfrm>
            <a:off x="5466450" y="6027162"/>
            <a:ext cx="1272706" cy="669100"/>
            <a:chOff x="5387975" y="5659438"/>
            <a:chExt cx="1573213" cy="827087"/>
          </a:xfrm>
        </p:grpSpPr>
        <p:grpSp>
          <p:nvGrpSpPr>
            <p:cNvPr id="11" name="Gruppe 10"/>
            <p:cNvGrpSpPr/>
            <p:nvPr userDrawn="1"/>
          </p:nvGrpSpPr>
          <p:grpSpPr>
            <a:xfrm>
              <a:off x="5387975" y="6407150"/>
              <a:ext cx="1573213" cy="79375"/>
              <a:chOff x="5387975" y="6407150"/>
              <a:chExt cx="1573213" cy="79375"/>
            </a:xfrm>
          </p:grpSpPr>
          <p:sp>
            <p:nvSpPr>
              <p:cNvPr id="16"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7"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8"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9"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0"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1"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2"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3"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4"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5"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6"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7"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8"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9"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2"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4"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12" name="Gruppe 11"/>
            <p:cNvGrpSpPr/>
            <p:nvPr userDrawn="1"/>
          </p:nvGrpSpPr>
          <p:grpSpPr>
            <a:xfrm>
              <a:off x="5880100" y="5659438"/>
              <a:ext cx="511175" cy="544512"/>
              <a:chOff x="5880100" y="5659438"/>
              <a:chExt cx="511175" cy="544512"/>
            </a:xfrm>
            <a:solidFill>
              <a:schemeClr val="tx1"/>
            </a:solidFill>
          </p:grpSpPr>
          <p:sp>
            <p:nvSpPr>
              <p:cNvPr id="13"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4"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5"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Tree>
    <p:extLst>
      <p:ext uri="{BB962C8B-B14F-4D97-AF65-F5344CB8AC3E}">
        <p14:creationId xmlns:p14="http://schemas.microsoft.com/office/powerpoint/2010/main" val="3553502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m. bullets">
    <p:spTree>
      <p:nvGrpSpPr>
        <p:cNvPr id="1" name=""/>
        <p:cNvGrpSpPr/>
        <p:nvPr/>
      </p:nvGrpSpPr>
      <p:grpSpPr>
        <a:xfrm>
          <a:off x="0" y="0"/>
          <a:ext cx="0" cy="0"/>
          <a:chOff x="0" y="0"/>
          <a:chExt cx="0" cy="0"/>
        </a:xfrm>
      </p:grpSpPr>
      <p:sp>
        <p:nvSpPr>
          <p:cNvPr id="4" name="Номер слайда 21"/>
          <p:cNvSpPr>
            <a:spLocks noGrp="1"/>
          </p:cNvSpPr>
          <p:nvPr>
            <p:ph type="sldNum" sz="quarter" idx="4"/>
          </p:nvPr>
        </p:nvSpPr>
        <p:spPr>
          <a:xfrm>
            <a:off x="11339887" y="593223"/>
            <a:ext cx="571468" cy="227164"/>
          </a:xfrm>
          <a:prstGeom prst="rect">
            <a:avLst/>
          </a:prstGeom>
          <a:noFill/>
        </p:spPr>
        <p:txBody>
          <a:bodyPr vert="horz" lIns="0" tIns="0" rIns="0" bIns="0" rtlCol="0" anchor="ctr"/>
          <a:lstStyle>
            <a:lvl1pPr algn="r">
              <a:defRPr sz="1000" b="1" i="0">
                <a:solidFill>
                  <a:schemeClr val="tx1">
                    <a:alpha val="70000"/>
                  </a:schemeClr>
                </a:solidFill>
                <a:latin typeface="+mn-lt"/>
                <a:ea typeface="Montserrat Medium" charset="0"/>
                <a:cs typeface="Montserrat Medium" charset="0"/>
              </a:defRPr>
            </a:lvl1pPr>
          </a:lstStyle>
          <a:p>
            <a:fld id="{D8D877B3-D348-4611-9BDB-C5374591D951}" type="slidenum">
              <a:rPr lang="en-US" smtClean="0"/>
              <a:pPr/>
              <a:t>‹#›</a:t>
            </a:fld>
            <a:endParaRPr lang="en-US" dirty="0"/>
          </a:p>
        </p:txBody>
      </p:sp>
      <p:sp>
        <p:nvSpPr>
          <p:cNvPr id="3" name="Title 4"/>
          <p:cNvSpPr>
            <a:spLocks noGrp="1"/>
          </p:cNvSpPr>
          <p:nvPr>
            <p:ph type="title" hasCustomPrompt="1"/>
          </p:nvPr>
        </p:nvSpPr>
        <p:spPr>
          <a:xfrm>
            <a:off x="587374" y="370290"/>
            <a:ext cx="5149879" cy="1474385"/>
          </a:xfrm>
        </p:spPr>
        <p:txBody>
          <a:bodyPr/>
          <a:lstStyle>
            <a:lvl1pPr>
              <a:defRPr sz="3600" baseline="0"/>
            </a:lvl1pPr>
          </a:lstStyle>
          <a:p>
            <a:r>
              <a:rPr lang="en-US"/>
              <a:t>KLIK HER FOR AT ÆNDRE TITEL</a:t>
            </a:r>
            <a:endParaRPr lang="en-US" dirty="0"/>
          </a:p>
        </p:txBody>
      </p:sp>
      <p:sp>
        <p:nvSpPr>
          <p:cNvPr id="5" name="Pladsholder til tekst 10"/>
          <p:cNvSpPr>
            <a:spLocks noGrp="1"/>
          </p:cNvSpPr>
          <p:nvPr>
            <p:ph type="body" sz="quarter" idx="12" hasCustomPrompt="1"/>
          </p:nvPr>
        </p:nvSpPr>
        <p:spPr>
          <a:xfrm>
            <a:off x="587375" y="2065337"/>
            <a:ext cx="10620094" cy="3704284"/>
          </a:xfrm>
        </p:spPr>
        <p:txBody>
          <a:bodyPr/>
          <a:lstStyle>
            <a:lvl1pPr marL="285750" indent="-285750">
              <a:buFontTx/>
              <a:buBlip>
                <a:blip r:embed="rId2"/>
              </a:buBlip>
              <a:defRPr/>
            </a:lvl1pPr>
          </a:lstStyle>
          <a:p>
            <a:pPr lvl="0"/>
            <a:r>
              <a:rPr lang="da-DK"/>
              <a:t>Indsæt bullets</a:t>
            </a:r>
            <a:endParaRPr lang="da-DK" dirty="0"/>
          </a:p>
        </p:txBody>
      </p:sp>
    </p:spTree>
    <p:extLst>
      <p:ext uri="{BB962C8B-B14F-4D97-AF65-F5344CB8AC3E}">
        <p14:creationId xmlns:p14="http://schemas.microsoft.com/office/powerpoint/2010/main" val="2521269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eb + bullet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grpSp>
        <p:nvGrpSpPr>
          <p:cNvPr id="30" name="Gruppe 29"/>
          <p:cNvGrpSpPr/>
          <p:nvPr userDrawn="1"/>
        </p:nvGrpSpPr>
        <p:grpSpPr>
          <a:xfrm>
            <a:off x="0" y="657225"/>
            <a:ext cx="405154" cy="1182460"/>
            <a:chOff x="320675" y="2816225"/>
            <a:chExt cx="350838" cy="1023938"/>
          </a:xfrm>
          <a:solidFill>
            <a:schemeClr val="tx1"/>
          </a:solidFill>
        </p:grpSpPr>
        <p:sp>
          <p:nvSpPr>
            <p:cNvPr id="31"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2"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4"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
        <p:nvSpPr>
          <p:cNvPr id="26" name="Title 4"/>
          <p:cNvSpPr>
            <a:spLocks noGrp="1"/>
          </p:cNvSpPr>
          <p:nvPr>
            <p:ph type="title" hasCustomPrompt="1"/>
          </p:nvPr>
        </p:nvSpPr>
        <p:spPr>
          <a:xfrm>
            <a:off x="587375" y="370764"/>
            <a:ext cx="4516438" cy="1473911"/>
          </a:xfrm>
        </p:spPr>
        <p:txBody>
          <a:bodyPr/>
          <a:lstStyle>
            <a:lvl1pPr>
              <a:defRPr sz="3600"/>
            </a:lvl1pPr>
          </a:lstStyle>
          <a:p>
            <a:r>
              <a:rPr lang="en-US"/>
              <a:t>KLIK HER FOR AT ÆNDRE TITEL</a:t>
            </a:r>
            <a:endParaRPr lang="en-US" dirty="0"/>
          </a:p>
        </p:txBody>
      </p:sp>
      <p:pic>
        <p:nvPicPr>
          <p:cNvPr id="27" name="Billede 26"/>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5670792" y="820387"/>
            <a:ext cx="6943368" cy="5825654"/>
          </a:xfrm>
          <a:prstGeom prst="rect">
            <a:avLst/>
          </a:prstGeom>
        </p:spPr>
      </p:pic>
      <p:sp>
        <p:nvSpPr>
          <p:cNvPr id="28" name="Picture Placeholder 4"/>
          <p:cNvSpPr>
            <a:spLocks noGrp="1"/>
          </p:cNvSpPr>
          <p:nvPr>
            <p:ph type="pic" sz="quarter" idx="11" hasCustomPrompt="1"/>
          </p:nvPr>
        </p:nvSpPr>
        <p:spPr>
          <a:xfrm>
            <a:off x="5953820" y="1240418"/>
            <a:ext cx="6238180" cy="3503032"/>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29" name="Pladsholder til tekst 10"/>
          <p:cNvSpPr>
            <a:spLocks noGrp="1"/>
          </p:cNvSpPr>
          <p:nvPr>
            <p:ph type="body" sz="quarter" idx="12" hasCustomPrompt="1"/>
          </p:nvPr>
        </p:nvSpPr>
        <p:spPr>
          <a:xfrm>
            <a:off x="587375" y="2065337"/>
            <a:ext cx="4516438" cy="3243263"/>
          </a:xfrm>
        </p:spPr>
        <p:txBody>
          <a:bodyPr/>
          <a:lstStyle>
            <a:lvl1pPr marL="285750" indent="-285750">
              <a:buFontTx/>
              <a:buBlip>
                <a:blip r:embed="rId3"/>
              </a:buBlip>
              <a:defRPr/>
            </a:lvl1pPr>
          </a:lstStyle>
          <a:p>
            <a:pPr lvl="0"/>
            <a:r>
              <a:rPr lang="da-DK"/>
              <a:t>Indsæt </a:t>
            </a:r>
            <a:r>
              <a:rPr lang="da-DK" dirty="0" err="1"/>
              <a:t>bullets</a:t>
            </a:r>
            <a:endParaRPr lang="da-DK"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agram - højre">
    <p:spTree>
      <p:nvGrpSpPr>
        <p:cNvPr id="1" name=""/>
        <p:cNvGrpSpPr/>
        <p:nvPr/>
      </p:nvGrpSpPr>
      <p:grpSpPr>
        <a:xfrm>
          <a:off x="0" y="0"/>
          <a:ext cx="0" cy="0"/>
          <a:chOff x="0" y="0"/>
          <a:chExt cx="0" cy="0"/>
        </a:xfrm>
      </p:grpSpPr>
      <p:sp>
        <p:nvSpPr>
          <p:cNvPr id="5" name="Title 4"/>
          <p:cNvSpPr>
            <a:spLocks noGrp="1"/>
          </p:cNvSpPr>
          <p:nvPr>
            <p:ph type="title" hasCustomPrompt="1"/>
          </p:nvPr>
        </p:nvSpPr>
        <p:spPr>
          <a:xfrm>
            <a:off x="587374" y="367628"/>
            <a:ext cx="4886993" cy="1621619"/>
          </a:xfrm>
        </p:spPr>
        <p:txBody>
          <a:bodyPr/>
          <a:lstStyle>
            <a:lvl1pPr>
              <a:defRPr sz="3600"/>
            </a:lvl1pPr>
          </a:lstStyle>
          <a:p>
            <a:r>
              <a:rPr lang="en-US"/>
              <a:t>KLIK HER FOR AT ÆNDRE TITEL</a:t>
            </a:r>
            <a:endParaRPr lang="en-US" dirty="0"/>
          </a:p>
        </p:txBody>
      </p:sp>
      <p:sp>
        <p:nvSpPr>
          <p:cNvPr id="11" name="Pladsholder til diagram 10"/>
          <p:cNvSpPr>
            <a:spLocks noGrp="1"/>
          </p:cNvSpPr>
          <p:nvPr>
            <p:ph type="chart" sz="quarter" idx="12"/>
          </p:nvPr>
        </p:nvSpPr>
        <p:spPr>
          <a:xfrm>
            <a:off x="6096000" y="2262579"/>
            <a:ext cx="5524500" cy="3572737"/>
          </a:xfrm>
        </p:spPr>
        <p:txBody>
          <a:bodyPr/>
          <a:lstStyle/>
          <a:p>
            <a:r>
              <a:rPr lang="da-DK"/>
              <a:t>Klik på ikonet for at tilføje et diagram</a:t>
            </a:r>
          </a:p>
        </p:txBody>
      </p:sp>
      <p:sp>
        <p:nvSpPr>
          <p:cNvPr id="13" name="Pladsholder til tekst 12"/>
          <p:cNvSpPr>
            <a:spLocks noGrp="1"/>
          </p:cNvSpPr>
          <p:nvPr>
            <p:ph type="body" sz="quarter" idx="13" hasCustomPrompt="1"/>
          </p:nvPr>
        </p:nvSpPr>
        <p:spPr>
          <a:xfrm>
            <a:off x="587375" y="2262579"/>
            <a:ext cx="4886992" cy="3572737"/>
          </a:xfrm>
        </p:spPr>
        <p:txBody>
          <a:bodyPr>
            <a:normAutofit/>
          </a:bodyPr>
          <a:lstStyle>
            <a:lvl2pPr marL="285750" indent="-285750">
              <a:buFontTx/>
              <a:buBlip>
                <a:blip r:embed="rId2"/>
              </a:buBlip>
              <a:defRPr sz="1600" baseline="0"/>
            </a:lvl2pPr>
          </a:lstStyle>
          <a:p>
            <a:pPr lvl="1"/>
            <a:r>
              <a:rPr lang="da-DK"/>
              <a:t>Indsæt bullets</a:t>
            </a:r>
            <a:endParaRPr lang="da-DK" dirty="0"/>
          </a:p>
        </p:txBody>
      </p:sp>
      <p:sp>
        <p:nvSpPr>
          <p:cNvPr id="6" name="Номер слайда 21"/>
          <p:cNvSpPr>
            <a:spLocks noGrp="1"/>
          </p:cNvSpPr>
          <p:nvPr>
            <p:ph type="sldNum" sz="quarter" idx="4"/>
          </p:nvPr>
        </p:nvSpPr>
        <p:spPr>
          <a:xfrm>
            <a:off x="11339887" y="593223"/>
            <a:ext cx="571468" cy="227164"/>
          </a:xfrm>
          <a:prstGeom prst="rect">
            <a:avLst/>
          </a:prstGeom>
          <a:noFill/>
        </p:spPr>
        <p:txBody>
          <a:bodyPr vert="horz" lIns="0" tIns="0" rIns="0" bIns="0" rtlCol="0" anchor="ctr"/>
          <a:lstStyle>
            <a:lvl1pPr algn="r">
              <a:defRPr sz="1000" b="1" i="0">
                <a:solidFill>
                  <a:schemeClr val="tx1">
                    <a:alpha val="70000"/>
                  </a:schemeClr>
                </a:solidFill>
                <a:latin typeface="+mn-lt"/>
                <a:ea typeface="Montserrat Medium" charset="0"/>
                <a:cs typeface="Montserrat Medium" charset="0"/>
              </a:defRPr>
            </a:lvl1pPr>
          </a:lstStyle>
          <a:p>
            <a:fld id="{D8D877B3-D348-4611-9BDB-C5374591D951}"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 x billede højre + bullets">
    <p:spTree>
      <p:nvGrpSpPr>
        <p:cNvPr id="1" name=""/>
        <p:cNvGrpSpPr/>
        <p:nvPr/>
      </p:nvGrpSpPr>
      <p:grpSpPr>
        <a:xfrm>
          <a:off x="0" y="0"/>
          <a:ext cx="0" cy="0"/>
          <a:chOff x="0" y="0"/>
          <a:chExt cx="0" cy="0"/>
        </a:xfrm>
      </p:grpSpPr>
      <p:sp>
        <p:nvSpPr>
          <p:cNvPr id="6" name="Picture Placeholder 4"/>
          <p:cNvSpPr>
            <a:spLocks noGrp="1"/>
          </p:cNvSpPr>
          <p:nvPr>
            <p:ph type="pic" sz="quarter" idx="11" hasCustomPrompt="1"/>
          </p:nvPr>
        </p:nvSpPr>
        <p:spPr>
          <a:xfrm>
            <a:off x="7438768" y="0"/>
            <a:ext cx="4753232"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Title 4"/>
          <p:cNvSpPr>
            <a:spLocks noGrp="1"/>
          </p:cNvSpPr>
          <p:nvPr>
            <p:ph type="title" hasCustomPrompt="1"/>
          </p:nvPr>
        </p:nvSpPr>
        <p:spPr>
          <a:xfrm>
            <a:off x="587374" y="359273"/>
            <a:ext cx="4490445" cy="1621619"/>
          </a:xfrm>
        </p:spPr>
        <p:txBody>
          <a:bodyPr/>
          <a:lstStyle>
            <a:lvl1pPr>
              <a:defRPr sz="3600"/>
            </a:lvl1pPr>
          </a:lstStyle>
          <a:p>
            <a:r>
              <a:rPr lang="en-US"/>
              <a:t>KLIK HER FOR AT ÆNDRE TITEL</a:t>
            </a:r>
            <a:endParaRPr lang="en-US" dirty="0"/>
          </a:p>
        </p:txBody>
      </p:sp>
      <p:sp>
        <p:nvSpPr>
          <p:cNvPr id="4" name="Pladsholder til tekst 3"/>
          <p:cNvSpPr>
            <a:spLocks noGrp="1"/>
          </p:cNvSpPr>
          <p:nvPr>
            <p:ph type="body" sz="quarter" idx="12" hasCustomPrompt="1"/>
          </p:nvPr>
        </p:nvSpPr>
        <p:spPr>
          <a:xfrm>
            <a:off x="587375" y="2143359"/>
            <a:ext cx="4490445" cy="3752115"/>
          </a:xfrm>
        </p:spPr>
        <p:txBody>
          <a:bodyPr/>
          <a:lstStyle>
            <a:lvl1pPr marL="285750" indent="-285750">
              <a:lnSpc>
                <a:spcPct val="100000"/>
              </a:lnSpc>
              <a:spcBef>
                <a:spcPts val="600"/>
              </a:spcBef>
              <a:buFontTx/>
              <a:buBlip>
                <a:blip r:embed="rId2"/>
              </a:buBlip>
              <a:defRPr sz="1600" baseline="0"/>
            </a:lvl1pPr>
          </a:lstStyle>
          <a:p>
            <a:pPr lvl="0"/>
            <a:r>
              <a:rPr lang="da-DK"/>
              <a:t>Indsæt bullets</a:t>
            </a:r>
            <a:endParaRPr lang="da-DK" dirty="0"/>
          </a:p>
          <a:p>
            <a:pPr lvl="0"/>
            <a:endParaRPr lang="da-DK" dirty="0"/>
          </a:p>
          <a:p>
            <a:pPr lvl="0"/>
            <a:endParaRPr lang="da-DK" dirty="0"/>
          </a:p>
        </p:txBody>
      </p:sp>
    </p:spTree>
    <p:extLst>
      <p:ext uri="{BB962C8B-B14F-4D97-AF65-F5344CB8AC3E}">
        <p14:creationId xmlns:p14="http://schemas.microsoft.com/office/powerpoint/2010/main" val="4986074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 x billede højre - Blå">
    <p:spTree>
      <p:nvGrpSpPr>
        <p:cNvPr id="1" name=""/>
        <p:cNvGrpSpPr/>
        <p:nvPr/>
      </p:nvGrpSpPr>
      <p:grpSpPr>
        <a:xfrm>
          <a:off x="0" y="0"/>
          <a:ext cx="0" cy="0"/>
          <a:chOff x="0" y="0"/>
          <a:chExt cx="0" cy="0"/>
        </a:xfrm>
      </p:grpSpPr>
      <p:sp>
        <p:nvSpPr>
          <p:cNvPr id="7" name="Rectangle 6"/>
          <p:cNvSpPr/>
          <p:nvPr userDrawn="1"/>
        </p:nvSpPr>
        <p:spPr>
          <a:xfrm>
            <a:off x="0" y="0"/>
            <a:ext cx="7427913"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7427913" y="0"/>
            <a:ext cx="4764087"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Title 4"/>
          <p:cNvSpPr>
            <a:spLocks noGrp="1"/>
          </p:cNvSpPr>
          <p:nvPr>
            <p:ph type="title" hasCustomPrompt="1"/>
          </p:nvPr>
        </p:nvSpPr>
        <p:spPr>
          <a:xfrm>
            <a:off x="587374" y="373446"/>
            <a:ext cx="4683125" cy="1471230"/>
          </a:xfrm>
        </p:spPr>
        <p:txBody>
          <a:bodyPr/>
          <a:lstStyle>
            <a:lvl1pPr>
              <a:defRPr sz="3600">
                <a:solidFill>
                  <a:schemeClr val="bg1"/>
                </a:solidFill>
              </a:defRPr>
            </a:lvl1pPr>
          </a:lstStyle>
          <a:p>
            <a:r>
              <a:rPr lang="en-US"/>
              <a:t>KLIK HER FOR AT ÆNDRE TITEL</a:t>
            </a:r>
            <a:endParaRPr lang="en-US" dirty="0"/>
          </a:p>
        </p:txBody>
      </p:sp>
      <p:grpSp>
        <p:nvGrpSpPr>
          <p:cNvPr id="31" name="Gruppe 30"/>
          <p:cNvGrpSpPr/>
          <p:nvPr userDrawn="1"/>
        </p:nvGrpSpPr>
        <p:grpSpPr>
          <a:xfrm>
            <a:off x="5466450" y="6027162"/>
            <a:ext cx="1272706" cy="669100"/>
            <a:chOff x="5387975" y="5659438"/>
            <a:chExt cx="1573213" cy="827087"/>
          </a:xfrm>
          <a:solidFill>
            <a:schemeClr val="bg1"/>
          </a:solidFill>
        </p:grpSpPr>
        <p:grpSp>
          <p:nvGrpSpPr>
            <p:cNvPr id="32" name="Gruppe 31"/>
            <p:cNvGrpSpPr/>
            <p:nvPr userDrawn="1"/>
          </p:nvGrpSpPr>
          <p:grpSpPr>
            <a:xfrm>
              <a:off x="5387975" y="6407150"/>
              <a:ext cx="1573213" cy="79375"/>
              <a:chOff x="5387975" y="6407150"/>
              <a:chExt cx="1573213" cy="79375"/>
            </a:xfrm>
            <a:grpFill/>
          </p:grpSpPr>
          <p:sp>
            <p:nvSpPr>
              <p:cNvPr id="37"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3"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4"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33" name="Gruppe 32"/>
            <p:cNvGrpSpPr/>
            <p:nvPr userDrawn="1"/>
          </p:nvGrpSpPr>
          <p:grpSpPr>
            <a:xfrm>
              <a:off x="5880100" y="5659438"/>
              <a:ext cx="511175" cy="544512"/>
              <a:chOff x="5880100" y="5659438"/>
              <a:chExt cx="511175" cy="544512"/>
            </a:xfrm>
            <a:grpFill/>
          </p:grpSpPr>
          <p:sp>
            <p:nvSpPr>
              <p:cNvPr id="34"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
        <p:nvSpPr>
          <p:cNvPr id="4" name="Pladsholder til tekst 3"/>
          <p:cNvSpPr>
            <a:spLocks noGrp="1"/>
          </p:cNvSpPr>
          <p:nvPr>
            <p:ph type="body" sz="quarter" idx="12" hasCustomPrompt="1"/>
          </p:nvPr>
        </p:nvSpPr>
        <p:spPr>
          <a:xfrm>
            <a:off x="583406" y="2101809"/>
            <a:ext cx="4687094" cy="3765591"/>
          </a:xfrm>
        </p:spPr>
        <p:txBody>
          <a:bodyPr/>
          <a:lstStyle>
            <a:lvl1pPr marL="285750" indent="-285750">
              <a:buFontTx/>
              <a:buBlip>
                <a:blip r:embed="rId2"/>
              </a:buBlip>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Indsæt bullets</a:t>
            </a:r>
            <a:endParaRPr lang="da-DK" dirty="0"/>
          </a:p>
        </p:txBody>
      </p:sp>
      <p:grpSp>
        <p:nvGrpSpPr>
          <p:cNvPr id="2" name="Gruppe 1"/>
          <p:cNvGrpSpPr/>
          <p:nvPr userDrawn="1"/>
        </p:nvGrpSpPr>
        <p:grpSpPr>
          <a:xfrm>
            <a:off x="-3502" y="657225"/>
            <a:ext cx="405154" cy="1182460"/>
            <a:chOff x="-3502" y="657225"/>
            <a:chExt cx="405154" cy="1182460"/>
          </a:xfrm>
          <a:solidFill>
            <a:schemeClr val="bg1"/>
          </a:solidFill>
        </p:grpSpPr>
        <p:sp>
          <p:nvSpPr>
            <p:cNvPr id="56" name="Freeform 53"/>
            <p:cNvSpPr>
              <a:spLocks/>
            </p:cNvSpPr>
            <p:nvPr userDrawn="1"/>
          </p:nvSpPr>
          <p:spPr bwMode="auto">
            <a:xfrm>
              <a:off x="328321" y="1768187"/>
              <a:ext cx="73331" cy="71498"/>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7" name="Freeform 54"/>
            <p:cNvSpPr>
              <a:spLocks/>
            </p:cNvSpPr>
            <p:nvPr userDrawn="1"/>
          </p:nvSpPr>
          <p:spPr bwMode="auto">
            <a:xfrm>
              <a:off x="236657" y="1685690"/>
              <a:ext cx="164995" cy="153995"/>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8" name="Freeform 55"/>
            <p:cNvSpPr>
              <a:spLocks/>
            </p:cNvSpPr>
            <p:nvPr userDrawn="1"/>
          </p:nvSpPr>
          <p:spPr bwMode="auto">
            <a:xfrm>
              <a:off x="124827" y="1605026"/>
              <a:ext cx="276825" cy="234659"/>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9" name="Freeform 56"/>
            <p:cNvSpPr>
              <a:spLocks/>
            </p:cNvSpPr>
            <p:nvPr userDrawn="1"/>
          </p:nvSpPr>
          <p:spPr bwMode="auto">
            <a:xfrm>
              <a:off x="-3502" y="1526195"/>
              <a:ext cx="405154" cy="302490"/>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0" name="Freeform 57"/>
            <p:cNvSpPr>
              <a:spLocks/>
            </p:cNvSpPr>
            <p:nvPr userDrawn="1"/>
          </p:nvSpPr>
          <p:spPr bwMode="auto">
            <a:xfrm>
              <a:off x="-3502" y="1454698"/>
              <a:ext cx="405154" cy="287824"/>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1" name="Freeform 58"/>
            <p:cNvSpPr>
              <a:spLocks/>
            </p:cNvSpPr>
            <p:nvPr userDrawn="1"/>
          </p:nvSpPr>
          <p:spPr bwMode="auto">
            <a:xfrm>
              <a:off x="-3502" y="1379534"/>
              <a:ext cx="405154" cy="278657"/>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2" name="Freeform 59"/>
            <p:cNvSpPr>
              <a:spLocks/>
            </p:cNvSpPr>
            <p:nvPr userDrawn="1"/>
          </p:nvSpPr>
          <p:spPr bwMode="auto">
            <a:xfrm>
              <a:off x="-3502" y="1311703"/>
              <a:ext cx="405154" cy="263991"/>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3" name="Freeform 60"/>
            <p:cNvSpPr>
              <a:spLocks/>
            </p:cNvSpPr>
            <p:nvPr userDrawn="1"/>
          </p:nvSpPr>
          <p:spPr bwMode="auto">
            <a:xfrm>
              <a:off x="-3502" y="1243872"/>
              <a:ext cx="405154" cy="252991"/>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4" name="Freeform 61"/>
            <p:cNvSpPr>
              <a:spLocks/>
            </p:cNvSpPr>
            <p:nvPr userDrawn="1"/>
          </p:nvSpPr>
          <p:spPr bwMode="auto">
            <a:xfrm>
              <a:off x="-3502" y="1174207"/>
              <a:ext cx="405154" cy="245658"/>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5" name="Freeform 62"/>
            <p:cNvSpPr>
              <a:spLocks/>
            </p:cNvSpPr>
            <p:nvPr userDrawn="1"/>
          </p:nvSpPr>
          <p:spPr bwMode="auto">
            <a:xfrm>
              <a:off x="-3502" y="1110043"/>
              <a:ext cx="405154" cy="230992"/>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6" name="Freeform 63"/>
            <p:cNvSpPr>
              <a:spLocks/>
            </p:cNvSpPr>
            <p:nvPr userDrawn="1"/>
          </p:nvSpPr>
          <p:spPr bwMode="auto">
            <a:xfrm>
              <a:off x="-3502" y="1049545"/>
              <a:ext cx="405154" cy="219992"/>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7" name="Freeform 64"/>
            <p:cNvSpPr>
              <a:spLocks/>
            </p:cNvSpPr>
            <p:nvPr userDrawn="1"/>
          </p:nvSpPr>
          <p:spPr bwMode="auto">
            <a:xfrm>
              <a:off x="-3502" y="989048"/>
              <a:ext cx="405154" cy="205326"/>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8" name="Freeform 65"/>
            <p:cNvSpPr>
              <a:spLocks/>
            </p:cNvSpPr>
            <p:nvPr userDrawn="1"/>
          </p:nvSpPr>
          <p:spPr bwMode="auto">
            <a:xfrm>
              <a:off x="-3502" y="934049"/>
              <a:ext cx="405154" cy="188827"/>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9" name="Freeform 66"/>
            <p:cNvSpPr>
              <a:spLocks/>
            </p:cNvSpPr>
            <p:nvPr userDrawn="1"/>
          </p:nvSpPr>
          <p:spPr bwMode="auto">
            <a:xfrm>
              <a:off x="-3502" y="873551"/>
              <a:ext cx="405154" cy="175994"/>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0" name="Freeform 67"/>
            <p:cNvSpPr>
              <a:spLocks/>
            </p:cNvSpPr>
            <p:nvPr userDrawn="1"/>
          </p:nvSpPr>
          <p:spPr bwMode="auto">
            <a:xfrm>
              <a:off x="-3502" y="820387"/>
              <a:ext cx="405154" cy="161328"/>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1" name="Freeform 68"/>
            <p:cNvSpPr>
              <a:spLocks/>
            </p:cNvSpPr>
            <p:nvPr userDrawn="1"/>
          </p:nvSpPr>
          <p:spPr bwMode="auto">
            <a:xfrm>
              <a:off x="-3502" y="767221"/>
              <a:ext cx="405154" cy="146662"/>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2" name="Freeform 69"/>
            <p:cNvSpPr>
              <a:spLocks/>
            </p:cNvSpPr>
            <p:nvPr userDrawn="1"/>
          </p:nvSpPr>
          <p:spPr bwMode="auto">
            <a:xfrm>
              <a:off x="-3502" y="714057"/>
              <a:ext cx="405154" cy="131995"/>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3" name="Freeform 70"/>
            <p:cNvSpPr>
              <a:spLocks/>
            </p:cNvSpPr>
            <p:nvPr userDrawn="1"/>
          </p:nvSpPr>
          <p:spPr bwMode="auto">
            <a:xfrm>
              <a:off x="-3502" y="660892"/>
              <a:ext cx="405154" cy="124662"/>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4" name="Freeform 71"/>
            <p:cNvSpPr>
              <a:spLocks/>
            </p:cNvSpPr>
            <p:nvPr userDrawn="1"/>
          </p:nvSpPr>
          <p:spPr bwMode="auto">
            <a:xfrm>
              <a:off x="-3502" y="657225"/>
              <a:ext cx="328157" cy="64165"/>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grpSp>
    </p:spTree>
    <p:extLst>
      <p:ext uri="{BB962C8B-B14F-4D97-AF65-F5344CB8AC3E}">
        <p14:creationId xmlns:p14="http://schemas.microsoft.com/office/powerpoint/2010/main" val="17474333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tor billede højre - blå">
    <p:spTree>
      <p:nvGrpSpPr>
        <p:cNvPr id="1" name=""/>
        <p:cNvGrpSpPr/>
        <p:nvPr/>
      </p:nvGrpSpPr>
      <p:grpSpPr>
        <a:xfrm>
          <a:off x="0" y="0"/>
          <a:ext cx="0" cy="0"/>
          <a:chOff x="0" y="0"/>
          <a:chExt cx="0" cy="0"/>
        </a:xfrm>
      </p:grpSpPr>
      <p:sp>
        <p:nvSpPr>
          <p:cNvPr id="7" name="Rectangle 6"/>
          <p:cNvSpPr/>
          <p:nvPr userDrawn="1"/>
        </p:nvSpPr>
        <p:spPr>
          <a:xfrm>
            <a:off x="1" y="0"/>
            <a:ext cx="527049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6" name="Title 4"/>
          <p:cNvSpPr>
            <a:spLocks noGrp="1"/>
          </p:cNvSpPr>
          <p:nvPr>
            <p:ph type="title" hasCustomPrompt="1"/>
          </p:nvPr>
        </p:nvSpPr>
        <p:spPr>
          <a:xfrm>
            <a:off x="587375" y="373446"/>
            <a:ext cx="4454526" cy="1471230"/>
          </a:xfrm>
        </p:spPr>
        <p:txBody>
          <a:bodyPr/>
          <a:lstStyle>
            <a:lvl1pPr>
              <a:defRPr sz="3600">
                <a:solidFill>
                  <a:schemeClr val="bg1"/>
                </a:solidFill>
              </a:defRPr>
            </a:lvl1pPr>
          </a:lstStyle>
          <a:p>
            <a:r>
              <a:rPr lang="en-US"/>
              <a:t>KLIK HER FOR AT ÆNDRE TITEL</a:t>
            </a:r>
            <a:endParaRPr lang="en-US" dirty="0"/>
          </a:p>
        </p:txBody>
      </p:sp>
      <p:grpSp>
        <p:nvGrpSpPr>
          <p:cNvPr id="31" name="Gruppe 30"/>
          <p:cNvGrpSpPr/>
          <p:nvPr userDrawn="1"/>
        </p:nvGrpSpPr>
        <p:grpSpPr>
          <a:xfrm>
            <a:off x="5466450" y="6027162"/>
            <a:ext cx="1272706" cy="669100"/>
            <a:chOff x="5387975" y="5659438"/>
            <a:chExt cx="1573213" cy="827087"/>
          </a:xfrm>
          <a:solidFill>
            <a:schemeClr val="tx1"/>
          </a:solidFill>
        </p:grpSpPr>
        <p:grpSp>
          <p:nvGrpSpPr>
            <p:cNvPr id="32" name="Gruppe 31"/>
            <p:cNvGrpSpPr/>
            <p:nvPr userDrawn="1"/>
          </p:nvGrpSpPr>
          <p:grpSpPr>
            <a:xfrm>
              <a:off x="5387975" y="6407150"/>
              <a:ext cx="1573213" cy="79375"/>
              <a:chOff x="5387975" y="6407150"/>
              <a:chExt cx="1573213" cy="79375"/>
            </a:xfrm>
            <a:grpFill/>
          </p:grpSpPr>
          <p:sp>
            <p:nvSpPr>
              <p:cNvPr id="37"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3"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4"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33" name="Gruppe 32"/>
            <p:cNvGrpSpPr/>
            <p:nvPr userDrawn="1"/>
          </p:nvGrpSpPr>
          <p:grpSpPr>
            <a:xfrm>
              <a:off x="5880100" y="5659438"/>
              <a:ext cx="511175" cy="544512"/>
              <a:chOff x="5880100" y="5659438"/>
              <a:chExt cx="511175" cy="544512"/>
            </a:xfrm>
            <a:grpFill/>
          </p:grpSpPr>
          <p:sp>
            <p:nvSpPr>
              <p:cNvPr id="34"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
        <p:nvSpPr>
          <p:cNvPr id="4" name="Pladsholder til tekst 3"/>
          <p:cNvSpPr>
            <a:spLocks noGrp="1"/>
          </p:cNvSpPr>
          <p:nvPr>
            <p:ph type="body" sz="quarter" idx="12" hasCustomPrompt="1"/>
          </p:nvPr>
        </p:nvSpPr>
        <p:spPr>
          <a:xfrm>
            <a:off x="583406" y="2101809"/>
            <a:ext cx="4458495" cy="3600491"/>
          </a:xfrm>
        </p:spPr>
        <p:txBody>
          <a:bodyPr/>
          <a:lstStyle>
            <a:lvl1pPr marL="285750" indent="-285750">
              <a:buFontTx/>
              <a:buBlip>
                <a:blip r:embed="rId2"/>
              </a:buBlip>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Indsæt bullets</a:t>
            </a:r>
            <a:endParaRPr lang="da-DK" dirty="0"/>
          </a:p>
        </p:txBody>
      </p:sp>
      <p:grpSp>
        <p:nvGrpSpPr>
          <p:cNvPr id="2" name="Gruppe 1"/>
          <p:cNvGrpSpPr/>
          <p:nvPr userDrawn="1"/>
        </p:nvGrpSpPr>
        <p:grpSpPr>
          <a:xfrm>
            <a:off x="-3502" y="657225"/>
            <a:ext cx="405154" cy="1182460"/>
            <a:chOff x="-3502" y="657225"/>
            <a:chExt cx="405154" cy="1182460"/>
          </a:xfrm>
          <a:solidFill>
            <a:schemeClr val="bg1"/>
          </a:solidFill>
        </p:grpSpPr>
        <p:sp>
          <p:nvSpPr>
            <p:cNvPr id="56" name="Freeform 53"/>
            <p:cNvSpPr>
              <a:spLocks/>
            </p:cNvSpPr>
            <p:nvPr userDrawn="1"/>
          </p:nvSpPr>
          <p:spPr bwMode="auto">
            <a:xfrm>
              <a:off x="328321" y="1768187"/>
              <a:ext cx="73331" cy="71498"/>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7" name="Freeform 54"/>
            <p:cNvSpPr>
              <a:spLocks/>
            </p:cNvSpPr>
            <p:nvPr userDrawn="1"/>
          </p:nvSpPr>
          <p:spPr bwMode="auto">
            <a:xfrm>
              <a:off x="236657" y="1685690"/>
              <a:ext cx="164995" cy="153995"/>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8" name="Freeform 55"/>
            <p:cNvSpPr>
              <a:spLocks/>
            </p:cNvSpPr>
            <p:nvPr userDrawn="1"/>
          </p:nvSpPr>
          <p:spPr bwMode="auto">
            <a:xfrm>
              <a:off x="124827" y="1605026"/>
              <a:ext cx="276825" cy="234659"/>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59" name="Freeform 56"/>
            <p:cNvSpPr>
              <a:spLocks/>
            </p:cNvSpPr>
            <p:nvPr userDrawn="1"/>
          </p:nvSpPr>
          <p:spPr bwMode="auto">
            <a:xfrm>
              <a:off x="-3502" y="1526195"/>
              <a:ext cx="405154" cy="302490"/>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0" name="Freeform 57"/>
            <p:cNvSpPr>
              <a:spLocks/>
            </p:cNvSpPr>
            <p:nvPr userDrawn="1"/>
          </p:nvSpPr>
          <p:spPr bwMode="auto">
            <a:xfrm>
              <a:off x="-3502" y="1454698"/>
              <a:ext cx="405154" cy="287824"/>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1" name="Freeform 58"/>
            <p:cNvSpPr>
              <a:spLocks/>
            </p:cNvSpPr>
            <p:nvPr userDrawn="1"/>
          </p:nvSpPr>
          <p:spPr bwMode="auto">
            <a:xfrm>
              <a:off x="-3502" y="1379534"/>
              <a:ext cx="405154" cy="278657"/>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2" name="Freeform 59"/>
            <p:cNvSpPr>
              <a:spLocks/>
            </p:cNvSpPr>
            <p:nvPr userDrawn="1"/>
          </p:nvSpPr>
          <p:spPr bwMode="auto">
            <a:xfrm>
              <a:off x="-3502" y="1311703"/>
              <a:ext cx="405154" cy="263991"/>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3" name="Freeform 60"/>
            <p:cNvSpPr>
              <a:spLocks/>
            </p:cNvSpPr>
            <p:nvPr userDrawn="1"/>
          </p:nvSpPr>
          <p:spPr bwMode="auto">
            <a:xfrm>
              <a:off x="-3502" y="1243872"/>
              <a:ext cx="405154" cy="252991"/>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4" name="Freeform 61"/>
            <p:cNvSpPr>
              <a:spLocks/>
            </p:cNvSpPr>
            <p:nvPr userDrawn="1"/>
          </p:nvSpPr>
          <p:spPr bwMode="auto">
            <a:xfrm>
              <a:off x="-3502" y="1174207"/>
              <a:ext cx="405154" cy="245658"/>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5" name="Freeform 62"/>
            <p:cNvSpPr>
              <a:spLocks/>
            </p:cNvSpPr>
            <p:nvPr userDrawn="1"/>
          </p:nvSpPr>
          <p:spPr bwMode="auto">
            <a:xfrm>
              <a:off x="-3502" y="1110043"/>
              <a:ext cx="405154" cy="230992"/>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6" name="Freeform 63"/>
            <p:cNvSpPr>
              <a:spLocks/>
            </p:cNvSpPr>
            <p:nvPr userDrawn="1"/>
          </p:nvSpPr>
          <p:spPr bwMode="auto">
            <a:xfrm>
              <a:off x="-3502" y="1049545"/>
              <a:ext cx="405154" cy="219992"/>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7" name="Freeform 64"/>
            <p:cNvSpPr>
              <a:spLocks/>
            </p:cNvSpPr>
            <p:nvPr userDrawn="1"/>
          </p:nvSpPr>
          <p:spPr bwMode="auto">
            <a:xfrm>
              <a:off x="-3502" y="989048"/>
              <a:ext cx="405154" cy="205326"/>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8" name="Freeform 65"/>
            <p:cNvSpPr>
              <a:spLocks/>
            </p:cNvSpPr>
            <p:nvPr userDrawn="1"/>
          </p:nvSpPr>
          <p:spPr bwMode="auto">
            <a:xfrm>
              <a:off x="-3502" y="934049"/>
              <a:ext cx="405154" cy="188827"/>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69" name="Freeform 66"/>
            <p:cNvSpPr>
              <a:spLocks/>
            </p:cNvSpPr>
            <p:nvPr userDrawn="1"/>
          </p:nvSpPr>
          <p:spPr bwMode="auto">
            <a:xfrm>
              <a:off x="-3502" y="873551"/>
              <a:ext cx="405154" cy="175994"/>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0" name="Freeform 67"/>
            <p:cNvSpPr>
              <a:spLocks/>
            </p:cNvSpPr>
            <p:nvPr userDrawn="1"/>
          </p:nvSpPr>
          <p:spPr bwMode="auto">
            <a:xfrm>
              <a:off x="-3502" y="820387"/>
              <a:ext cx="405154" cy="161328"/>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1" name="Freeform 68"/>
            <p:cNvSpPr>
              <a:spLocks/>
            </p:cNvSpPr>
            <p:nvPr userDrawn="1"/>
          </p:nvSpPr>
          <p:spPr bwMode="auto">
            <a:xfrm>
              <a:off x="-3502" y="767221"/>
              <a:ext cx="405154" cy="146662"/>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2" name="Freeform 69"/>
            <p:cNvSpPr>
              <a:spLocks/>
            </p:cNvSpPr>
            <p:nvPr userDrawn="1"/>
          </p:nvSpPr>
          <p:spPr bwMode="auto">
            <a:xfrm>
              <a:off x="-3502" y="714057"/>
              <a:ext cx="405154" cy="131995"/>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3" name="Freeform 70"/>
            <p:cNvSpPr>
              <a:spLocks/>
            </p:cNvSpPr>
            <p:nvPr userDrawn="1"/>
          </p:nvSpPr>
          <p:spPr bwMode="auto">
            <a:xfrm>
              <a:off x="-3502" y="660892"/>
              <a:ext cx="405154" cy="124662"/>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sp>
          <p:nvSpPr>
            <p:cNvPr id="74" name="Freeform 71"/>
            <p:cNvSpPr>
              <a:spLocks/>
            </p:cNvSpPr>
            <p:nvPr userDrawn="1"/>
          </p:nvSpPr>
          <p:spPr bwMode="auto">
            <a:xfrm>
              <a:off x="-3502" y="657225"/>
              <a:ext cx="328157" cy="64165"/>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solidFill>
                  <a:schemeClr val="bg1"/>
                </a:solidFill>
              </a:endParaRPr>
            </a:p>
          </p:txBody>
        </p:sp>
      </p:grpSp>
      <p:sp>
        <p:nvSpPr>
          <p:cNvPr id="75" name="Picture Placeholder 4"/>
          <p:cNvSpPr>
            <a:spLocks noGrp="1"/>
          </p:cNvSpPr>
          <p:nvPr>
            <p:ph type="pic" sz="quarter" idx="11" hasCustomPrompt="1"/>
          </p:nvPr>
        </p:nvSpPr>
        <p:spPr>
          <a:xfrm>
            <a:off x="5270500" y="0"/>
            <a:ext cx="69215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extLst>
      <p:ext uri="{BB962C8B-B14F-4D97-AF65-F5344CB8AC3E}">
        <p14:creationId xmlns:p14="http://schemas.microsoft.com/office/powerpoint/2010/main" val="7359317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87375" y="458583"/>
            <a:ext cx="9753600" cy="1386092"/>
          </a:xfrm>
          <a:prstGeom prst="rect">
            <a:avLst/>
          </a:prstGeom>
          <a:effectLst/>
        </p:spPr>
        <p:txBody>
          <a:bodyPr vert="horz" lIns="0" tIns="192024" rIns="0" bIns="0" rtlCol="0" anchor="t" anchorCtr="0">
            <a:noAutofit/>
          </a:bodyPr>
          <a:lstStyle/>
          <a:p>
            <a:r>
              <a:rPr lang="en-US" dirty="0"/>
              <a:t>YOUR TITLE HERE</a:t>
            </a:r>
          </a:p>
        </p:txBody>
      </p:sp>
      <p:sp>
        <p:nvSpPr>
          <p:cNvPr id="6" name="Номер слайда 21"/>
          <p:cNvSpPr>
            <a:spLocks noGrp="1"/>
          </p:cNvSpPr>
          <p:nvPr>
            <p:ph type="sldNum" sz="quarter" idx="4"/>
          </p:nvPr>
        </p:nvSpPr>
        <p:spPr>
          <a:xfrm>
            <a:off x="11339887" y="593223"/>
            <a:ext cx="571468" cy="227164"/>
          </a:xfrm>
          <a:prstGeom prst="rect">
            <a:avLst/>
          </a:prstGeom>
          <a:noFill/>
        </p:spPr>
        <p:txBody>
          <a:bodyPr vert="horz" lIns="0" tIns="0" rIns="0" bIns="0" rtlCol="0" anchor="ctr"/>
          <a:lstStyle>
            <a:lvl1pPr algn="r">
              <a:defRPr sz="1000" b="1" i="0">
                <a:solidFill>
                  <a:schemeClr val="tx1">
                    <a:alpha val="70000"/>
                  </a:schemeClr>
                </a:solidFill>
                <a:latin typeface="+mn-lt"/>
                <a:ea typeface="Montserrat Medium" charset="0"/>
                <a:cs typeface="Montserrat Medium" charset="0"/>
              </a:defRPr>
            </a:lvl1pPr>
          </a:lstStyle>
          <a:p>
            <a:fld id="{D8D877B3-D348-4611-9BDB-C5374591D951}" type="slidenum">
              <a:rPr lang="en-US" smtClean="0"/>
              <a:pPr/>
              <a:t>‹#›</a:t>
            </a:fld>
            <a:endParaRPr lang="en-US" dirty="0"/>
          </a:p>
        </p:txBody>
      </p:sp>
      <p:sp>
        <p:nvSpPr>
          <p:cNvPr id="11" name="Text Placeholder 10"/>
          <p:cNvSpPr>
            <a:spLocks noGrp="1"/>
          </p:cNvSpPr>
          <p:nvPr>
            <p:ph type="body" idx="1"/>
          </p:nvPr>
        </p:nvSpPr>
        <p:spPr>
          <a:xfrm>
            <a:off x="589650" y="2032831"/>
            <a:ext cx="9753600" cy="3110442"/>
          </a:xfrm>
          <a:prstGeom prst="rect">
            <a:avLst/>
          </a:prstGeom>
        </p:spPr>
        <p:txBody>
          <a:bodyPr vert="horz" lIns="0" tIns="45720" rIns="0" bIns="45720" rtlCol="0">
            <a:normAutofit/>
          </a:bodyPr>
          <a:lstStyle/>
          <a:p>
            <a:pPr lvl="0"/>
            <a:r>
              <a:rPr lang="en-US" dirty="0"/>
              <a:t>Click to edit master text styles</a:t>
            </a:r>
          </a:p>
          <a:p>
            <a:pPr lvl="1"/>
            <a:r>
              <a:rPr lang="en-US"/>
              <a:t>Second level</a:t>
            </a:r>
          </a:p>
          <a:p>
            <a:pPr lvl="2"/>
            <a:r>
              <a:rPr lang="en-US"/>
              <a:t>Third level</a:t>
            </a:r>
          </a:p>
          <a:p>
            <a:pPr lvl="3"/>
            <a:r>
              <a:rPr lang="en-US"/>
              <a:t>Fourth level</a:t>
            </a:r>
            <a:endParaRPr lang="en-US" dirty="0"/>
          </a:p>
        </p:txBody>
      </p:sp>
      <p:grpSp>
        <p:nvGrpSpPr>
          <p:cNvPr id="58" name="Gruppe 57"/>
          <p:cNvGrpSpPr/>
          <p:nvPr userDrawn="1"/>
        </p:nvGrpSpPr>
        <p:grpSpPr>
          <a:xfrm>
            <a:off x="5466450" y="6027162"/>
            <a:ext cx="1272706" cy="669100"/>
            <a:chOff x="5387975" y="5659438"/>
            <a:chExt cx="1573213" cy="827087"/>
          </a:xfrm>
        </p:grpSpPr>
        <p:grpSp>
          <p:nvGrpSpPr>
            <p:cNvPr id="56" name="Gruppe 55"/>
            <p:cNvGrpSpPr/>
            <p:nvPr userDrawn="1"/>
          </p:nvGrpSpPr>
          <p:grpSpPr>
            <a:xfrm>
              <a:off x="5387975" y="6407150"/>
              <a:ext cx="1573213" cy="79375"/>
              <a:chOff x="5387975" y="6407150"/>
              <a:chExt cx="1573213" cy="79375"/>
            </a:xfrm>
          </p:grpSpPr>
          <p:sp>
            <p:nvSpPr>
              <p:cNvPr id="35"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7"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solidFill>
                <a:srgbClr val="211A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57" name="Gruppe 56"/>
            <p:cNvGrpSpPr/>
            <p:nvPr userDrawn="1"/>
          </p:nvGrpSpPr>
          <p:grpSpPr>
            <a:xfrm>
              <a:off x="5880100" y="5659438"/>
              <a:ext cx="511175" cy="544512"/>
              <a:chOff x="5880100" y="5659438"/>
              <a:chExt cx="511175" cy="544512"/>
            </a:xfrm>
            <a:solidFill>
              <a:schemeClr val="tx1"/>
            </a:solidFill>
          </p:grpSpPr>
          <p:sp>
            <p:nvSpPr>
              <p:cNvPr id="53"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4"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5"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grpSp>
        <p:nvGrpSpPr>
          <p:cNvPr id="81" name="Gruppe 80"/>
          <p:cNvGrpSpPr/>
          <p:nvPr userDrawn="1"/>
        </p:nvGrpSpPr>
        <p:grpSpPr>
          <a:xfrm>
            <a:off x="-3502" y="657225"/>
            <a:ext cx="405154" cy="1182460"/>
            <a:chOff x="320675" y="2816225"/>
            <a:chExt cx="350838" cy="1023938"/>
          </a:xfrm>
          <a:solidFill>
            <a:schemeClr val="tx1"/>
          </a:solidFill>
        </p:grpSpPr>
        <p:sp>
          <p:nvSpPr>
            <p:cNvPr id="62" name="Freeform 53"/>
            <p:cNvSpPr>
              <a:spLocks/>
            </p:cNvSpPr>
            <p:nvPr userDrawn="1"/>
          </p:nvSpPr>
          <p:spPr bwMode="auto">
            <a:xfrm>
              <a:off x="608013" y="3778250"/>
              <a:ext cx="63500" cy="61913"/>
            </a:xfrm>
            <a:custGeom>
              <a:avLst/>
              <a:gdLst>
                <a:gd name="T0" fmla="*/ 19 w 19"/>
                <a:gd name="T1" fmla="*/ 0 h 19"/>
                <a:gd name="T2" fmla="*/ 19 w 19"/>
                <a:gd name="T3" fmla="*/ 4 h 19"/>
                <a:gd name="T4" fmla="*/ 3 w 19"/>
                <a:gd name="T5" fmla="*/ 19 h 19"/>
                <a:gd name="T6" fmla="*/ 0 w 19"/>
                <a:gd name="T7" fmla="*/ 19 h 19"/>
                <a:gd name="T8" fmla="*/ 19 w 19"/>
                <a:gd name="T9" fmla="*/ 0 h 19"/>
              </a:gdLst>
              <a:ahLst/>
              <a:cxnLst>
                <a:cxn ang="0">
                  <a:pos x="T0" y="T1"/>
                </a:cxn>
                <a:cxn ang="0">
                  <a:pos x="T2" y="T3"/>
                </a:cxn>
                <a:cxn ang="0">
                  <a:pos x="T4" y="T5"/>
                </a:cxn>
                <a:cxn ang="0">
                  <a:pos x="T6" y="T7"/>
                </a:cxn>
                <a:cxn ang="0">
                  <a:pos x="T8" y="T9"/>
                </a:cxn>
              </a:cxnLst>
              <a:rect l="0" t="0" r="r" b="b"/>
              <a:pathLst>
                <a:path w="19" h="19">
                  <a:moveTo>
                    <a:pt x="19" y="0"/>
                  </a:moveTo>
                  <a:cubicBezTo>
                    <a:pt x="19" y="4"/>
                    <a:pt x="19" y="4"/>
                    <a:pt x="19" y="4"/>
                  </a:cubicBezTo>
                  <a:cubicBezTo>
                    <a:pt x="14" y="9"/>
                    <a:pt x="8" y="14"/>
                    <a:pt x="3" y="19"/>
                  </a:cubicBezTo>
                  <a:cubicBezTo>
                    <a:pt x="0" y="19"/>
                    <a:pt x="0" y="19"/>
                    <a:pt x="0" y="19"/>
                  </a:cubicBezTo>
                  <a:cubicBezTo>
                    <a:pt x="6" y="13"/>
                    <a:pt x="13" y="7"/>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3" name="Freeform 54"/>
            <p:cNvSpPr>
              <a:spLocks/>
            </p:cNvSpPr>
            <p:nvPr userDrawn="1"/>
          </p:nvSpPr>
          <p:spPr bwMode="auto">
            <a:xfrm>
              <a:off x="528638" y="3706813"/>
              <a:ext cx="142875" cy="133350"/>
            </a:xfrm>
            <a:custGeom>
              <a:avLst/>
              <a:gdLst>
                <a:gd name="T0" fmla="*/ 43 w 43"/>
                <a:gd name="T1" fmla="*/ 0 h 41"/>
                <a:gd name="T2" fmla="*/ 43 w 43"/>
                <a:gd name="T3" fmla="*/ 4 h 41"/>
                <a:gd name="T4" fmla="*/ 7 w 43"/>
                <a:gd name="T5" fmla="*/ 38 h 41"/>
                <a:gd name="T6" fmla="*/ 3 w 43"/>
                <a:gd name="T7" fmla="*/ 41 h 41"/>
                <a:gd name="T8" fmla="*/ 0 w 43"/>
                <a:gd name="T9" fmla="*/ 41 h 41"/>
                <a:gd name="T10" fmla="*/ 42 w 43"/>
                <a:gd name="T11" fmla="*/ 1 h 41"/>
                <a:gd name="T12" fmla="*/ 43 w 4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43" h="41">
                  <a:moveTo>
                    <a:pt x="43" y="0"/>
                  </a:moveTo>
                  <a:cubicBezTo>
                    <a:pt x="43" y="4"/>
                    <a:pt x="43" y="4"/>
                    <a:pt x="43" y="4"/>
                  </a:cubicBezTo>
                  <a:cubicBezTo>
                    <a:pt x="31" y="14"/>
                    <a:pt x="19" y="26"/>
                    <a:pt x="7" y="38"/>
                  </a:cubicBezTo>
                  <a:cubicBezTo>
                    <a:pt x="6" y="39"/>
                    <a:pt x="5" y="40"/>
                    <a:pt x="3" y="41"/>
                  </a:cubicBezTo>
                  <a:cubicBezTo>
                    <a:pt x="0" y="41"/>
                    <a:pt x="0" y="41"/>
                    <a:pt x="0" y="41"/>
                  </a:cubicBezTo>
                  <a:cubicBezTo>
                    <a:pt x="14" y="28"/>
                    <a:pt x="27" y="14"/>
                    <a:pt x="42" y="1"/>
                  </a:cubicBezTo>
                  <a:cubicBezTo>
                    <a:pt x="42" y="1"/>
                    <a:pt x="43" y="1"/>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4" name="Freeform 55"/>
            <p:cNvSpPr>
              <a:spLocks/>
            </p:cNvSpPr>
            <p:nvPr userDrawn="1"/>
          </p:nvSpPr>
          <p:spPr bwMode="auto">
            <a:xfrm>
              <a:off x="431800" y="3636963"/>
              <a:ext cx="239713" cy="203200"/>
            </a:xfrm>
            <a:custGeom>
              <a:avLst/>
              <a:gdLst>
                <a:gd name="T0" fmla="*/ 72 w 72"/>
                <a:gd name="T1" fmla="*/ 0 h 62"/>
                <a:gd name="T2" fmla="*/ 72 w 72"/>
                <a:gd name="T3" fmla="*/ 3 h 62"/>
                <a:gd name="T4" fmla="*/ 35 w 72"/>
                <a:gd name="T5" fmla="*/ 37 h 62"/>
                <a:gd name="T6" fmla="*/ 4 w 72"/>
                <a:gd name="T7" fmla="*/ 62 h 62"/>
                <a:gd name="T8" fmla="*/ 0 w 72"/>
                <a:gd name="T9" fmla="*/ 62 h 62"/>
                <a:gd name="T10" fmla="*/ 7 w 72"/>
                <a:gd name="T11" fmla="*/ 58 h 62"/>
                <a:gd name="T12" fmla="*/ 70 w 72"/>
                <a:gd name="T13" fmla="*/ 2 h 62"/>
                <a:gd name="T14" fmla="*/ 72 w 72"/>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62">
                  <a:moveTo>
                    <a:pt x="72" y="0"/>
                  </a:moveTo>
                  <a:cubicBezTo>
                    <a:pt x="72" y="3"/>
                    <a:pt x="72" y="3"/>
                    <a:pt x="72" y="3"/>
                  </a:cubicBezTo>
                  <a:cubicBezTo>
                    <a:pt x="59" y="14"/>
                    <a:pt x="47" y="25"/>
                    <a:pt x="35" y="37"/>
                  </a:cubicBezTo>
                  <a:cubicBezTo>
                    <a:pt x="26" y="46"/>
                    <a:pt x="15" y="55"/>
                    <a:pt x="4" y="62"/>
                  </a:cubicBezTo>
                  <a:cubicBezTo>
                    <a:pt x="0" y="62"/>
                    <a:pt x="0" y="62"/>
                    <a:pt x="0" y="62"/>
                  </a:cubicBezTo>
                  <a:cubicBezTo>
                    <a:pt x="2" y="61"/>
                    <a:pt x="5" y="59"/>
                    <a:pt x="7" y="58"/>
                  </a:cubicBezTo>
                  <a:cubicBezTo>
                    <a:pt x="30" y="41"/>
                    <a:pt x="48" y="20"/>
                    <a:pt x="70" y="2"/>
                  </a:cubicBezTo>
                  <a:cubicBezTo>
                    <a:pt x="70" y="1"/>
                    <a:pt x="71" y="1"/>
                    <a:pt x="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5" name="Freeform 56"/>
            <p:cNvSpPr>
              <a:spLocks/>
            </p:cNvSpPr>
            <p:nvPr userDrawn="1"/>
          </p:nvSpPr>
          <p:spPr bwMode="auto">
            <a:xfrm>
              <a:off x="320675" y="3568700"/>
              <a:ext cx="350838" cy="261938"/>
            </a:xfrm>
            <a:custGeom>
              <a:avLst/>
              <a:gdLst>
                <a:gd name="T0" fmla="*/ 105 w 105"/>
                <a:gd name="T1" fmla="*/ 0 h 80"/>
                <a:gd name="T2" fmla="*/ 105 w 105"/>
                <a:gd name="T3" fmla="*/ 3 h 80"/>
                <a:gd name="T4" fmla="*/ 67 w 105"/>
                <a:gd name="T5" fmla="*/ 37 h 80"/>
                <a:gd name="T6" fmla="*/ 0 w 105"/>
                <a:gd name="T7" fmla="*/ 80 h 80"/>
                <a:gd name="T8" fmla="*/ 0 w 105"/>
                <a:gd name="T9" fmla="*/ 77 h 80"/>
                <a:gd name="T10" fmla="*/ 39 w 105"/>
                <a:gd name="T11" fmla="*/ 57 h 80"/>
                <a:gd name="T12" fmla="*/ 102 w 105"/>
                <a:gd name="T13" fmla="*/ 3 h 80"/>
                <a:gd name="T14" fmla="*/ 105 w 105"/>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80">
                  <a:moveTo>
                    <a:pt x="105" y="0"/>
                  </a:moveTo>
                  <a:cubicBezTo>
                    <a:pt x="105" y="3"/>
                    <a:pt x="105" y="3"/>
                    <a:pt x="105" y="3"/>
                  </a:cubicBezTo>
                  <a:cubicBezTo>
                    <a:pt x="92" y="14"/>
                    <a:pt x="80" y="25"/>
                    <a:pt x="67" y="37"/>
                  </a:cubicBezTo>
                  <a:cubicBezTo>
                    <a:pt x="48" y="55"/>
                    <a:pt x="25" y="70"/>
                    <a:pt x="0" y="80"/>
                  </a:cubicBezTo>
                  <a:cubicBezTo>
                    <a:pt x="0" y="77"/>
                    <a:pt x="0" y="77"/>
                    <a:pt x="0" y="77"/>
                  </a:cubicBezTo>
                  <a:cubicBezTo>
                    <a:pt x="14" y="72"/>
                    <a:pt x="27" y="65"/>
                    <a:pt x="39" y="57"/>
                  </a:cubicBezTo>
                  <a:cubicBezTo>
                    <a:pt x="62" y="41"/>
                    <a:pt x="81" y="21"/>
                    <a:pt x="102"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6" name="Freeform 57"/>
            <p:cNvSpPr>
              <a:spLocks/>
            </p:cNvSpPr>
            <p:nvPr userDrawn="1"/>
          </p:nvSpPr>
          <p:spPr bwMode="auto">
            <a:xfrm>
              <a:off x="320675" y="3506788"/>
              <a:ext cx="350838" cy="249238"/>
            </a:xfrm>
            <a:custGeom>
              <a:avLst/>
              <a:gdLst>
                <a:gd name="T0" fmla="*/ 105 w 105"/>
                <a:gd name="T1" fmla="*/ 0 h 76"/>
                <a:gd name="T2" fmla="*/ 105 w 105"/>
                <a:gd name="T3" fmla="*/ 2 h 76"/>
                <a:gd name="T4" fmla="*/ 67 w 105"/>
                <a:gd name="T5" fmla="*/ 35 h 76"/>
                <a:gd name="T6" fmla="*/ 0 w 105"/>
                <a:gd name="T7" fmla="*/ 76 h 76"/>
                <a:gd name="T8" fmla="*/ 0 w 105"/>
                <a:gd name="T9" fmla="*/ 74 h 76"/>
                <a:gd name="T10" fmla="*/ 39 w 105"/>
                <a:gd name="T11" fmla="*/ 54 h 76"/>
                <a:gd name="T12" fmla="*/ 101 w 105"/>
                <a:gd name="T13" fmla="*/ 2 h 76"/>
                <a:gd name="T14" fmla="*/ 105 w 105"/>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6">
                  <a:moveTo>
                    <a:pt x="105" y="0"/>
                  </a:moveTo>
                  <a:cubicBezTo>
                    <a:pt x="105" y="2"/>
                    <a:pt x="105" y="2"/>
                    <a:pt x="105" y="2"/>
                  </a:cubicBezTo>
                  <a:cubicBezTo>
                    <a:pt x="92" y="13"/>
                    <a:pt x="79" y="24"/>
                    <a:pt x="67" y="35"/>
                  </a:cubicBezTo>
                  <a:cubicBezTo>
                    <a:pt x="48" y="52"/>
                    <a:pt x="25" y="67"/>
                    <a:pt x="0" y="76"/>
                  </a:cubicBezTo>
                  <a:cubicBezTo>
                    <a:pt x="0" y="74"/>
                    <a:pt x="0" y="74"/>
                    <a:pt x="0" y="74"/>
                  </a:cubicBezTo>
                  <a:cubicBezTo>
                    <a:pt x="14" y="69"/>
                    <a:pt x="27" y="62"/>
                    <a:pt x="39" y="54"/>
                  </a:cubicBezTo>
                  <a:cubicBezTo>
                    <a:pt x="62" y="39"/>
                    <a:pt x="80" y="19"/>
                    <a:pt x="101"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7" name="Freeform 58"/>
            <p:cNvSpPr>
              <a:spLocks/>
            </p:cNvSpPr>
            <p:nvPr userDrawn="1"/>
          </p:nvSpPr>
          <p:spPr bwMode="auto">
            <a:xfrm>
              <a:off x="320675" y="3441700"/>
              <a:ext cx="350838" cy="241300"/>
            </a:xfrm>
            <a:custGeom>
              <a:avLst/>
              <a:gdLst>
                <a:gd name="T0" fmla="*/ 105 w 105"/>
                <a:gd name="T1" fmla="*/ 0 h 74"/>
                <a:gd name="T2" fmla="*/ 105 w 105"/>
                <a:gd name="T3" fmla="*/ 3 h 74"/>
                <a:gd name="T4" fmla="*/ 67 w 105"/>
                <a:gd name="T5" fmla="*/ 34 h 74"/>
                <a:gd name="T6" fmla="*/ 0 w 105"/>
                <a:gd name="T7" fmla="*/ 74 h 74"/>
                <a:gd name="T8" fmla="*/ 0 w 105"/>
                <a:gd name="T9" fmla="*/ 72 h 74"/>
                <a:gd name="T10" fmla="*/ 39 w 105"/>
                <a:gd name="T11" fmla="*/ 52 h 74"/>
                <a:gd name="T12" fmla="*/ 101 w 105"/>
                <a:gd name="T13" fmla="*/ 3 h 74"/>
                <a:gd name="T14" fmla="*/ 105 w 10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4">
                  <a:moveTo>
                    <a:pt x="105" y="0"/>
                  </a:moveTo>
                  <a:cubicBezTo>
                    <a:pt x="105" y="3"/>
                    <a:pt x="105" y="3"/>
                    <a:pt x="105" y="3"/>
                  </a:cubicBezTo>
                  <a:cubicBezTo>
                    <a:pt x="92" y="13"/>
                    <a:pt x="79" y="24"/>
                    <a:pt x="67" y="34"/>
                  </a:cubicBezTo>
                  <a:cubicBezTo>
                    <a:pt x="47" y="51"/>
                    <a:pt x="25" y="65"/>
                    <a:pt x="0" y="74"/>
                  </a:cubicBezTo>
                  <a:cubicBezTo>
                    <a:pt x="0" y="72"/>
                    <a:pt x="0" y="72"/>
                    <a:pt x="0" y="72"/>
                  </a:cubicBezTo>
                  <a:cubicBezTo>
                    <a:pt x="14" y="67"/>
                    <a:pt x="27" y="60"/>
                    <a:pt x="39" y="52"/>
                  </a:cubicBezTo>
                  <a:cubicBezTo>
                    <a:pt x="62" y="38"/>
                    <a:pt x="80" y="19"/>
                    <a:pt x="101" y="3"/>
                  </a:cubicBezTo>
                  <a:cubicBezTo>
                    <a:pt x="103" y="2"/>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8" name="Freeform 59"/>
            <p:cNvSpPr>
              <a:spLocks/>
            </p:cNvSpPr>
            <p:nvPr userDrawn="1"/>
          </p:nvSpPr>
          <p:spPr bwMode="auto">
            <a:xfrm>
              <a:off x="320675" y="3382963"/>
              <a:ext cx="350838" cy="228600"/>
            </a:xfrm>
            <a:custGeom>
              <a:avLst/>
              <a:gdLst>
                <a:gd name="T0" fmla="*/ 105 w 105"/>
                <a:gd name="T1" fmla="*/ 0 h 70"/>
                <a:gd name="T2" fmla="*/ 105 w 105"/>
                <a:gd name="T3" fmla="*/ 2 h 70"/>
                <a:gd name="T4" fmla="*/ 67 w 105"/>
                <a:gd name="T5" fmla="*/ 32 h 70"/>
                <a:gd name="T6" fmla="*/ 0 w 105"/>
                <a:gd name="T7" fmla="*/ 70 h 70"/>
                <a:gd name="T8" fmla="*/ 0 w 105"/>
                <a:gd name="T9" fmla="*/ 68 h 70"/>
                <a:gd name="T10" fmla="*/ 40 w 105"/>
                <a:gd name="T11" fmla="*/ 50 h 70"/>
                <a:gd name="T12" fmla="*/ 102 w 105"/>
                <a:gd name="T13" fmla="*/ 2 h 70"/>
                <a:gd name="T14" fmla="*/ 105 w 10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70">
                  <a:moveTo>
                    <a:pt x="105" y="0"/>
                  </a:moveTo>
                  <a:cubicBezTo>
                    <a:pt x="105" y="2"/>
                    <a:pt x="105" y="2"/>
                    <a:pt x="105" y="2"/>
                  </a:cubicBezTo>
                  <a:cubicBezTo>
                    <a:pt x="92" y="12"/>
                    <a:pt x="80" y="22"/>
                    <a:pt x="67" y="32"/>
                  </a:cubicBezTo>
                  <a:cubicBezTo>
                    <a:pt x="48" y="49"/>
                    <a:pt x="25" y="62"/>
                    <a:pt x="0" y="70"/>
                  </a:cubicBezTo>
                  <a:cubicBezTo>
                    <a:pt x="0" y="68"/>
                    <a:pt x="0" y="68"/>
                    <a:pt x="0" y="68"/>
                  </a:cubicBezTo>
                  <a:cubicBezTo>
                    <a:pt x="14" y="63"/>
                    <a:pt x="27" y="57"/>
                    <a:pt x="40" y="50"/>
                  </a:cubicBezTo>
                  <a:cubicBezTo>
                    <a:pt x="62" y="36"/>
                    <a:pt x="81" y="18"/>
                    <a:pt x="102" y="2"/>
                  </a:cubicBezTo>
                  <a:cubicBezTo>
                    <a:pt x="103"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69" name="Freeform 60"/>
            <p:cNvSpPr>
              <a:spLocks/>
            </p:cNvSpPr>
            <p:nvPr userDrawn="1"/>
          </p:nvSpPr>
          <p:spPr bwMode="auto">
            <a:xfrm>
              <a:off x="320675" y="3324225"/>
              <a:ext cx="350838" cy="219075"/>
            </a:xfrm>
            <a:custGeom>
              <a:avLst/>
              <a:gdLst>
                <a:gd name="T0" fmla="*/ 105 w 105"/>
                <a:gd name="T1" fmla="*/ 0 h 67"/>
                <a:gd name="T2" fmla="*/ 105 w 105"/>
                <a:gd name="T3" fmla="*/ 2 h 67"/>
                <a:gd name="T4" fmla="*/ 68 w 105"/>
                <a:gd name="T5" fmla="*/ 31 h 67"/>
                <a:gd name="T6" fmla="*/ 0 w 105"/>
                <a:gd name="T7" fmla="*/ 67 h 67"/>
                <a:gd name="T8" fmla="*/ 0 w 105"/>
                <a:gd name="T9" fmla="*/ 65 h 67"/>
                <a:gd name="T10" fmla="*/ 41 w 105"/>
                <a:gd name="T11" fmla="*/ 47 h 67"/>
                <a:gd name="T12" fmla="*/ 102 w 105"/>
                <a:gd name="T13" fmla="*/ 2 h 67"/>
                <a:gd name="T14" fmla="*/ 105 w 105"/>
                <a:gd name="T15" fmla="*/ 0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7">
                  <a:moveTo>
                    <a:pt x="105" y="0"/>
                  </a:moveTo>
                  <a:cubicBezTo>
                    <a:pt x="105" y="2"/>
                    <a:pt x="105" y="2"/>
                    <a:pt x="105" y="2"/>
                  </a:cubicBezTo>
                  <a:cubicBezTo>
                    <a:pt x="92" y="11"/>
                    <a:pt x="80" y="21"/>
                    <a:pt x="68" y="31"/>
                  </a:cubicBezTo>
                  <a:cubicBezTo>
                    <a:pt x="48" y="47"/>
                    <a:pt x="25" y="60"/>
                    <a:pt x="0" y="67"/>
                  </a:cubicBezTo>
                  <a:cubicBezTo>
                    <a:pt x="0" y="65"/>
                    <a:pt x="0" y="65"/>
                    <a:pt x="0" y="65"/>
                  </a:cubicBezTo>
                  <a:cubicBezTo>
                    <a:pt x="14" y="61"/>
                    <a:pt x="28" y="55"/>
                    <a:pt x="41" y="47"/>
                  </a:cubicBezTo>
                  <a:cubicBezTo>
                    <a:pt x="63" y="34"/>
                    <a:pt x="81" y="17"/>
                    <a:pt x="102" y="2"/>
                  </a:cubicBezTo>
                  <a:cubicBezTo>
                    <a:pt x="103" y="1"/>
                    <a:pt x="104" y="0"/>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0" name="Freeform 61"/>
            <p:cNvSpPr>
              <a:spLocks/>
            </p:cNvSpPr>
            <p:nvPr userDrawn="1"/>
          </p:nvSpPr>
          <p:spPr bwMode="auto">
            <a:xfrm>
              <a:off x="320675" y="3263900"/>
              <a:ext cx="350838" cy="212725"/>
            </a:xfrm>
            <a:custGeom>
              <a:avLst/>
              <a:gdLst>
                <a:gd name="T0" fmla="*/ 105 w 105"/>
                <a:gd name="T1" fmla="*/ 0 h 65"/>
                <a:gd name="T2" fmla="*/ 105 w 105"/>
                <a:gd name="T3" fmla="*/ 3 h 65"/>
                <a:gd name="T4" fmla="*/ 69 w 105"/>
                <a:gd name="T5" fmla="*/ 29 h 65"/>
                <a:gd name="T6" fmla="*/ 0 w 105"/>
                <a:gd name="T7" fmla="*/ 65 h 65"/>
                <a:gd name="T8" fmla="*/ 0 w 105"/>
                <a:gd name="T9" fmla="*/ 62 h 65"/>
                <a:gd name="T10" fmla="*/ 42 w 105"/>
                <a:gd name="T11" fmla="*/ 45 h 65"/>
                <a:gd name="T12" fmla="*/ 103 w 105"/>
                <a:gd name="T13" fmla="*/ 2 h 65"/>
                <a:gd name="T14" fmla="*/ 105 w 105"/>
                <a:gd name="T15" fmla="*/ 0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5">
                  <a:moveTo>
                    <a:pt x="105" y="0"/>
                  </a:moveTo>
                  <a:cubicBezTo>
                    <a:pt x="105" y="3"/>
                    <a:pt x="105" y="3"/>
                    <a:pt x="105" y="3"/>
                  </a:cubicBezTo>
                  <a:cubicBezTo>
                    <a:pt x="93" y="11"/>
                    <a:pt x="81" y="20"/>
                    <a:pt x="69" y="29"/>
                  </a:cubicBezTo>
                  <a:cubicBezTo>
                    <a:pt x="49" y="45"/>
                    <a:pt x="25" y="58"/>
                    <a:pt x="0" y="65"/>
                  </a:cubicBezTo>
                  <a:cubicBezTo>
                    <a:pt x="0" y="62"/>
                    <a:pt x="0" y="62"/>
                    <a:pt x="0" y="62"/>
                  </a:cubicBezTo>
                  <a:cubicBezTo>
                    <a:pt x="15" y="58"/>
                    <a:pt x="29" y="53"/>
                    <a:pt x="42" y="45"/>
                  </a:cubicBezTo>
                  <a:cubicBezTo>
                    <a:pt x="64" y="33"/>
                    <a:pt x="82" y="16"/>
                    <a:pt x="103" y="2"/>
                  </a:cubicBezTo>
                  <a:cubicBezTo>
                    <a:pt x="104" y="1"/>
                    <a:pt x="104"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1" name="Freeform 62"/>
            <p:cNvSpPr>
              <a:spLocks/>
            </p:cNvSpPr>
            <p:nvPr userDrawn="1"/>
          </p:nvSpPr>
          <p:spPr bwMode="auto">
            <a:xfrm>
              <a:off x="320675" y="3208338"/>
              <a:ext cx="350838" cy="200025"/>
            </a:xfrm>
            <a:custGeom>
              <a:avLst/>
              <a:gdLst>
                <a:gd name="T0" fmla="*/ 105 w 105"/>
                <a:gd name="T1" fmla="*/ 0 h 61"/>
                <a:gd name="T2" fmla="*/ 105 w 105"/>
                <a:gd name="T3" fmla="*/ 3 h 61"/>
                <a:gd name="T4" fmla="*/ 71 w 105"/>
                <a:gd name="T5" fmla="*/ 27 h 61"/>
                <a:gd name="T6" fmla="*/ 0 w 105"/>
                <a:gd name="T7" fmla="*/ 61 h 61"/>
                <a:gd name="T8" fmla="*/ 0 w 105"/>
                <a:gd name="T9" fmla="*/ 59 h 61"/>
                <a:gd name="T10" fmla="*/ 44 w 105"/>
                <a:gd name="T11" fmla="*/ 42 h 61"/>
                <a:gd name="T12" fmla="*/ 104 w 105"/>
                <a:gd name="T13" fmla="*/ 1 h 61"/>
                <a:gd name="T14" fmla="*/ 105 w 105"/>
                <a:gd name="T15" fmla="*/ 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61">
                  <a:moveTo>
                    <a:pt x="105" y="0"/>
                  </a:moveTo>
                  <a:cubicBezTo>
                    <a:pt x="105" y="3"/>
                    <a:pt x="105" y="3"/>
                    <a:pt x="105" y="3"/>
                  </a:cubicBezTo>
                  <a:cubicBezTo>
                    <a:pt x="93" y="11"/>
                    <a:pt x="82" y="19"/>
                    <a:pt x="71" y="27"/>
                  </a:cubicBezTo>
                  <a:cubicBezTo>
                    <a:pt x="50" y="43"/>
                    <a:pt x="25" y="55"/>
                    <a:pt x="0" y="61"/>
                  </a:cubicBezTo>
                  <a:cubicBezTo>
                    <a:pt x="0" y="59"/>
                    <a:pt x="0" y="59"/>
                    <a:pt x="0" y="59"/>
                  </a:cubicBezTo>
                  <a:cubicBezTo>
                    <a:pt x="15" y="55"/>
                    <a:pt x="30" y="50"/>
                    <a:pt x="44" y="42"/>
                  </a:cubicBezTo>
                  <a:cubicBezTo>
                    <a:pt x="65" y="31"/>
                    <a:pt x="84" y="15"/>
                    <a:pt x="104" y="1"/>
                  </a:cubicBezTo>
                  <a:cubicBezTo>
                    <a:pt x="104" y="1"/>
                    <a:pt x="105" y="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2" name="Freeform 63"/>
            <p:cNvSpPr>
              <a:spLocks/>
            </p:cNvSpPr>
            <p:nvPr userDrawn="1"/>
          </p:nvSpPr>
          <p:spPr bwMode="auto">
            <a:xfrm>
              <a:off x="320675" y="3155950"/>
              <a:ext cx="350838" cy="190500"/>
            </a:xfrm>
            <a:custGeom>
              <a:avLst/>
              <a:gdLst>
                <a:gd name="T0" fmla="*/ 105 w 105"/>
                <a:gd name="T1" fmla="*/ 0 h 58"/>
                <a:gd name="T2" fmla="*/ 105 w 105"/>
                <a:gd name="T3" fmla="*/ 2 h 58"/>
                <a:gd name="T4" fmla="*/ 72 w 105"/>
                <a:gd name="T5" fmla="*/ 25 h 58"/>
                <a:gd name="T6" fmla="*/ 0 w 105"/>
                <a:gd name="T7" fmla="*/ 58 h 58"/>
                <a:gd name="T8" fmla="*/ 0 w 105"/>
                <a:gd name="T9" fmla="*/ 55 h 58"/>
                <a:gd name="T10" fmla="*/ 46 w 105"/>
                <a:gd name="T11" fmla="*/ 39 h 58"/>
                <a:gd name="T12" fmla="*/ 105 w 105"/>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5" h="58">
                  <a:moveTo>
                    <a:pt x="105" y="0"/>
                  </a:moveTo>
                  <a:cubicBezTo>
                    <a:pt x="105" y="2"/>
                    <a:pt x="105" y="2"/>
                    <a:pt x="105" y="2"/>
                  </a:cubicBezTo>
                  <a:cubicBezTo>
                    <a:pt x="94" y="10"/>
                    <a:pt x="83" y="17"/>
                    <a:pt x="72" y="25"/>
                  </a:cubicBezTo>
                  <a:cubicBezTo>
                    <a:pt x="51" y="41"/>
                    <a:pt x="26" y="52"/>
                    <a:pt x="0" y="58"/>
                  </a:cubicBezTo>
                  <a:cubicBezTo>
                    <a:pt x="0" y="55"/>
                    <a:pt x="0" y="55"/>
                    <a:pt x="0" y="55"/>
                  </a:cubicBezTo>
                  <a:cubicBezTo>
                    <a:pt x="16" y="52"/>
                    <a:pt x="31" y="47"/>
                    <a:pt x="46" y="39"/>
                  </a:cubicBezTo>
                  <a:cubicBezTo>
                    <a:pt x="67" y="28"/>
                    <a:pt x="85" y="13"/>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3" name="Freeform 64"/>
            <p:cNvSpPr>
              <a:spLocks/>
            </p:cNvSpPr>
            <p:nvPr userDrawn="1"/>
          </p:nvSpPr>
          <p:spPr bwMode="auto">
            <a:xfrm>
              <a:off x="320675" y="3103563"/>
              <a:ext cx="350838" cy="177800"/>
            </a:xfrm>
            <a:custGeom>
              <a:avLst/>
              <a:gdLst>
                <a:gd name="T0" fmla="*/ 105 w 105"/>
                <a:gd name="T1" fmla="*/ 0 h 54"/>
                <a:gd name="T2" fmla="*/ 105 w 105"/>
                <a:gd name="T3" fmla="*/ 2 h 54"/>
                <a:gd name="T4" fmla="*/ 74 w 105"/>
                <a:gd name="T5" fmla="*/ 23 h 54"/>
                <a:gd name="T6" fmla="*/ 0 w 105"/>
                <a:gd name="T7" fmla="*/ 54 h 54"/>
                <a:gd name="T8" fmla="*/ 0 w 105"/>
                <a:gd name="T9" fmla="*/ 52 h 54"/>
                <a:gd name="T10" fmla="*/ 48 w 105"/>
                <a:gd name="T11" fmla="*/ 36 h 54"/>
                <a:gd name="T12" fmla="*/ 105 w 105"/>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05" h="54">
                  <a:moveTo>
                    <a:pt x="105" y="0"/>
                  </a:moveTo>
                  <a:cubicBezTo>
                    <a:pt x="105" y="2"/>
                    <a:pt x="105" y="2"/>
                    <a:pt x="105" y="2"/>
                  </a:cubicBezTo>
                  <a:cubicBezTo>
                    <a:pt x="95" y="9"/>
                    <a:pt x="84" y="16"/>
                    <a:pt x="74" y="23"/>
                  </a:cubicBezTo>
                  <a:cubicBezTo>
                    <a:pt x="52" y="38"/>
                    <a:pt x="27" y="49"/>
                    <a:pt x="0" y="54"/>
                  </a:cubicBezTo>
                  <a:cubicBezTo>
                    <a:pt x="0" y="52"/>
                    <a:pt x="0" y="52"/>
                    <a:pt x="0" y="52"/>
                  </a:cubicBezTo>
                  <a:cubicBezTo>
                    <a:pt x="17" y="49"/>
                    <a:pt x="33" y="44"/>
                    <a:pt x="48" y="36"/>
                  </a:cubicBezTo>
                  <a:cubicBezTo>
                    <a:pt x="68" y="26"/>
                    <a:pt x="86" y="12"/>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4" name="Freeform 65"/>
            <p:cNvSpPr>
              <a:spLocks/>
            </p:cNvSpPr>
            <p:nvPr userDrawn="1"/>
          </p:nvSpPr>
          <p:spPr bwMode="auto">
            <a:xfrm>
              <a:off x="320675" y="3055938"/>
              <a:ext cx="350838" cy="163513"/>
            </a:xfrm>
            <a:custGeom>
              <a:avLst/>
              <a:gdLst>
                <a:gd name="T0" fmla="*/ 105 w 105"/>
                <a:gd name="T1" fmla="*/ 0 h 50"/>
                <a:gd name="T2" fmla="*/ 105 w 105"/>
                <a:gd name="T3" fmla="*/ 2 h 50"/>
                <a:gd name="T4" fmla="*/ 76 w 105"/>
                <a:gd name="T5" fmla="*/ 20 h 50"/>
                <a:gd name="T6" fmla="*/ 0 w 105"/>
                <a:gd name="T7" fmla="*/ 50 h 50"/>
                <a:gd name="T8" fmla="*/ 0 w 105"/>
                <a:gd name="T9" fmla="*/ 48 h 50"/>
                <a:gd name="T10" fmla="*/ 51 w 105"/>
                <a:gd name="T11" fmla="*/ 33 h 50"/>
                <a:gd name="T12" fmla="*/ 105 w 105"/>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05" h="50">
                  <a:moveTo>
                    <a:pt x="105" y="0"/>
                  </a:moveTo>
                  <a:cubicBezTo>
                    <a:pt x="105" y="2"/>
                    <a:pt x="105" y="2"/>
                    <a:pt x="105" y="2"/>
                  </a:cubicBezTo>
                  <a:cubicBezTo>
                    <a:pt x="95" y="8"/>
                    <a:pt x="86" y="14"/>
                    <a:pt x="76" y="20"/>
                  </a:cubicBezTo>
                  <a:cubicBezTo>
                    <a:pt x="54" y="36"/>
                    <a:pt x="27" y="46"/>
                    <a:pt x="0" y="50"/>
                  </a:cubicBezTo>
                  <a:cubicBezTo>
                    <a:pt x="0" y="48"/>
                    <a:pt x="0" y="48"/>
                    <a:pt x="0" y="48"/>
                  </a:cubicBezTo>
                  <a:cubicBezTo>
                    <a:pt x="17" y="45"/>
                    <a:pt x="35" y="41"/>
                    <a:pt x="51" y="33"/>
                  </a:cubicBezTo>
                  <a:cubicBezTo>
                    <a:pt x="70" y="24"/>
                    <a:pt x="87"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5" name="Freeform 66"/>
            <p:cNvSpPr>
              <a:spLocks/>
            </p:cNvSpPr>
            <p:nvPr userDrawn="1"/>
          </p:nvSpPr>
          <p:spPr bwMode="auto">
            <a:xfrm>
              <a:off x="320675" y="3003550"/>
              <a:ext cx="350838" cy="152400"/>
            </a:xfrm>
            <a:custGeom>
              <a:avLst/>
              <a:gdLst>
                <a:gd name="T0" fmla="*/ 105 w 105"/>
                <a:gd name="T1" fmla="*/ 0 h 47"/>
                <a:gd name="T2" fmla="*/ 105 w 105"/>
                <a:gd name="T3" fmla="*/ 3 h 47"/>
                <a:gd name="T4" fmla="*/ 79 w 105"/>
                <a:gd name="T5" fmla="*/ 19 h 47"/>
                <a:gd name="T6" fmla="*/ 0 w 105"/>
                <a:gd name="T7" fmla="*/ 47 h 47"/>
                <a:gd name="T8" fmla="*/ 0 w 105"/>
                <a:gd name="T9" fmla="*/ 45 h 47"/>
                <a:gd name="T10" fmla="*/ 53 w 105"/>
                <a:gd name="T11" fmla="*/ 31 h 47"/>
                <a:gd name="T12" fmla="*/ 105 w 105"/>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05" h="47">
                  <a:moveTo>
                    <a:pt x="105" y="0"/>
                  </a:moveTo>
                  <a:cubicBezTo>
                    <a:pt x="105" y="3"/>
                    <a:pt x="105" y="3"/>
                    <a:pt x="105" y="3"/>
                  </a:cubicBezTo>
                  <a:cubicBezTo>
                    <a:pt x="96" y="8"/>
                    <a:pt x="88" y="13"/>
                    <a:pt x="79" y="19"/>
                  </a:cubicBezTo>
                  <a:cubicBezTo>
                    <a:pt x="55" y="34"/>
                    <a:pt x="28" y="44"/>
                    <a:pt x="0" y="47"/>
                  </a:cubicBezTo>
                  <a:cubicBezTo>
                    <a:pt x="0" y="45"/>
                    <a:pt x="0" y="45"/>
                    <a:pt x="0" y="45"/>
                  </a:cubicBezTo>
                  <a:cubicBezTo>
                    <a:pt x="18" y="43"/>
                    <a:pt x="36" y="39"/>
                    <a:pt x="53" y="31"/>
                  </a:cubicBezTo>
                  <a:cubicBezTo>
                    <a:pt x="72" y="23"/>
                    <a:pt x="88" y="11"/>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6" name="Freeform 67"/>
            <p:cNvSpPr>
              <a:spLocks/>
            </p:cNvSpPr>
            <p:nvPr userDrawn="1"/>
          </p:nvSpPr>
          <p:spPr bwMode="auto">
            <a:xfrm>
              <a:off x="320675" y="2957513"/>
              <a:ext cx="350838" cy="139700"/>
            </a:xfrm>
            <a:custGeom>
              <a:avLst/>
              <a:gdLst>
                <a:gd name="T0" fmla="*/ 105 w 105"/>
                <a:gd name="T1" fmla="*/ 0 h 43"/>
                <a:gd name="T2" fmla="*/ 105 w 105"/>
                <a:gd name="T3" fmla="*/ 2 h 43"/>
                <a:gd name="T4" fmla="*/ 82 w 105"/>
                <a:gd name="T5" fmla="*/ 16 h 43"/>
                <a:gd name="T6" fmla="*/ 0 w 105"/>
                <a:gd name="T7" fmla="*/ 43 h 43"/>
                <a:gd name="T8" fmla="*/ 0 w 105"/>
                <a:gd name="T9" fmla="*/ 40 h 43"/>
                <a:gd name="T10" fmla="*/ 56 w 105"/>
                <a:gd name="T11" fmla="*/ 27 h 43"/>
                <a:gd name="T12" fmla="*/ 105 w 10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105" h="43">
                  <a:moveTo>
                    <a:pt x="105" y="0"/>
                  </a:moveTo>
                  <a:cubicBezTo>
                    <a:pt x="105" y="2"/>
                    <a:pt x="105" y="2"/>
                    <a:pt x="105" y="2"/>
                  </a:cubicBezTo>
                  <a:cubicBezTo>
                    <a:pt x="97" y="6"/>
                    <a:pt x="89" y="11"/>
                    <a:pt x="82" y="16"/>
                  </a:cubicBezTo>
                  <a:cubicBezTo>
                    <a:pt x="57" y="31"/>
                    <a:pt x="29" y="41"/>
                    <a:pt x="0" y="43"/>
                  </a:cubicBezTo>
                  <a:cubicBezTo>
                    <a:pt x="0" y="40"/>
                    <a:pt x="0" y="40"/>
                    <a:pt x="0" y="40"/>
                  </a:cubicBezTo>
                  <a:cubicBezTo>
                    <a:pt x="19" y="39"/>
                    <a:pt x="38" y="35"/>
                    <a:pt x="56" y="27"/>
                  </a:cubicBezTo>
                  <a:cubicBezTo>
                    <a:pt x="74" y="20"/>
                    <a:pt x="89" y="9"/>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7" name="Freeform 68"/>
            <p:cNvSpPr>
              <a:spLocks/>
            </p:cNvSpPr>
            <p:nvPr userDrawn="1"/>
          </p:nvSpPr>
          <p:spPr bwMode="auto">
            <a:xfrm>
              <a:off x="320675" y="2911475"/>
              <a:ext cx="350838" cy="127000"/>
            </a:xfrm>
            <a:custGeom>
              <a:avLst/>
              <a:gdLst>
                <a:gd name="T0" fmla="*/ 105 w 105"/>
                <a:gd name="T1" fmla="*/ 0 h 39"/>
                <a:gd name="T2" fmla="*/ 105 w 105"/>
                <a:gd name="T3" fmla="*/ 2 h 39"/>
                <a:gd name="T4" fmla="*/ 85 w 105"/>
                <a:gd name="T5" fmla="*/ 13 h 39"/>
                <a:gd name="T6" fmla="*/ 0 w 105"/>
                <a:gd name="T7" fmla="*/ 39 h 39"/>
                <a:gd name="T8" fmla="*/ 0 w 105"/>
                <a:gd name="T9" fmla="*/ 36 h 39"/>
                <a:gd name="T10" fmla="*/ 60 w 105"/>
                <a:gd name="T11" fmla="*/ 24 h 39"/>
                <a:gd name="T12" fmla="*/ 105 w 10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105" h="39">
                  <a:moveTo>
                    <a:pt x="105" y="0"/>
                  </a:moveTo>
                  <a:cubicBezTo>
                    <a:pt x="105" y="2"/>
                    <a:pt x="105" y="2"/>
                    <a:pt x="105" y="2"/>
                  </a:cubicBezTo>
                  <a:cubicBezTo>
                    <a:pt x="98" y="5"/>
                    <a:pt x="91" y="9"/>
                    <a:pt x="85" y="13"/>
                  </a:cubicBezTo>
                  <a:cubicBezTo>
                    <a:pt x="59" y="29"/>
                    <a:pt x="30" y="38"/>
                    <a:pt x="0" y="39"/>
                  </a:cubicBezTo>
                  <a:cubicBezTo>
                    <a:pt x="0" y="36"/>
                    <a:pt x="0" y="36"/>
                    <a:pt x="0" y="36"/>
                  </a:cubicBezTo>
                  <a:cubicBezTo>
                    <a:pt x="20" y="36"/>
                    <a:pt x="41" y="32"/>
                    <a:pt x="60" y="24"/>
                  </a:cubicBezTo>
                  <a:cubicBezTo>
                    <a:pt x="76" y="17"/>
                    <a:pt x="90" y="8"/>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8" name="Freeform 69"/>
            <p:cNvSpPr>
              <a:spLocks/>
            </p:cNvSpPr>
            <p:nvPr userDrawn="1"/>
          </p:nvSpPr>
          <p:spPr bwMode="auto">
            <a:xfrm>
              <a:off x="320675" y="2865438"/>
              <a:ext cx="350838" cy="114300"/>
            </a:xfrm>
            <a:custGeom>
              <a:avLst/>
              <a:gdLst>
                <a:gd name="T0" fmla="*/ 105 w 105"/>
                <a:gd name="T1" fmla="*/ 0 h 35"/>
                <a:gd name="T2" fmla="*/ 105 w 105"/>
                <a:gd name="T3" fmla="*/ 2 h 35"/>
                <a:gd name="T4" fmla="*/ 88 w 105"/>
                <a:gd name="T5" fmla="*/ 11 h 35"/>
                <a:gd name="T6" fmla="*/ 0 w 105"/>
                <a:gd name="T7" fmla="*/ 34 h 35"/>
                <a:gd name="T8" fmla="*/ 0 w 105"/>
                <a:gd name="T9" fmla="*/ 32 h 35"/>
                <a:gd name="T10" fmla="*/ 63 w 105"/>
                <a:gd name="T11" fmla="*/ 21 h 35"/>
                <a:gd name="T12" fmla="*/ 105 w 105"/>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05" h="35">
                  <a:moveTo>
                    <a:pt x="105" y="0"/>
                  </a:moveTo>
                  <a:cubicBezTo>
                    <a:pt x="105" y="2"/>
                    <a:pt x="105" y="2"/>
                    <a:pt x="105" y="2"/>
                  </a:cubicBezTo>
                  <a:cubicBezTo>
                    <a:pt x="99" y="5"/>
                    <a:pt x="93" y="8"/>
                    <a:pt x="88" y="11"/>
                  </a:cubicBezTo>
                  <a:cubicBezTo>
                    <a:pt x="61" y="27"/>
                    <a:pt x="31" y="35"/>
                    <a:pt x="0" y="34"/>
                  </a:cubicBezTo>
                  <a:cubicBezTo>
                    <a:pt x="0" y="32"/>
                    <a:pt x="0" y="32"/>
                    <a:pt x="0" y="32"/>
                  </a:cubicBezTo>
                  <a:cubicBezTo>
                    <a:pt x="21" y="33"/>
                    <a:pt x="43" y="29"/>
                    <a:pt x="63" y="21"/>
                  </a:cubicBezTo>
                  <a:cubicBezTo>
                    <a:pt x="78" y="16"/>
                    <a:pt x="91"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79" name="Freeform 70"/>
            <p:cNvSpPr>
              <a:spLocks/>
            </p:cNvSpPr>
            <p:nvPr userDrawn="1"/>
          </p:nvSpPr>
          <p:spPr bwMode="auto">
            <a:xfrm>
              <a:off x="320675" y="2819400"/>
              <a:ext cx="350838" cy="107950"/>
            </a:xfrm>
            <a:custGeom>
              <a:avLst/>
              <a:gdLst>
                <a:gd name="T0" fmla="*/ 105 w 105"/>
                <a:gd name="T1" fmla="*/ 0 h 33"/>
                <a:gd name="T2" fmla="*/ 105 w 105"/>
                <a:gd name="T3" fmla="*/ 2 h 33"/>
                <a:gd name="T4" fmla="*/ 91 w 105"/>
                <a:gd name="T5" fmla="*/ 10 h 33"/>
                <a:gd name="T6" fmla="*/ 0 w 105"/>
                <a:gd name="T7" fmla="*/ 30 h 33"/>
                <a:gd name="T8" fmla="*/ 0 w 105"/>
                <a:gd name="T9" fmla="*/ 28 h 33"/>
                <a:gd name="T10" fmla="*/ 3 w 105"/>
                <a:gd name="T11" fmla="*/ 28 h 33"/>
                <a:gd name="T12" fmla="*/ 67 w 105"/>
                <a:gd name="T13" fmla="*/ 19 h 33"/>
                <a:gd name="T14" fmla="*/ 105 w 105"/>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33">
                  <a:moveTo>
                    <a:pt x="105" y="0"/>
                  </a:moveTo>
                  <a:cubicBezTo>
                    <a:pt x="105" y="2"/>
                    <a:pt x="105" y="2"/>
                    <a:pt x="105" y="2"/>
                  </a:cubicBezTo>
                  <a:cubicBezTo>
                    <a:pt x="100" y="4"/>
                    <a:pt x="96" y="7"/>
                    <a:pt x="91" y="10"/>
                  </a:cubicBezTo>
                  <a:cubicBezTo>
                    <a:pt x="64" y="25"/>
                    <a:pt x="31" y="33"/>
                    <a:pt x="0" y="30"/>
                  </a:cubicBezTo>
                  <a:cubicBezTo>
                    <a:pt x="0" y="28"/>
                    <a:pt x="0" y="28"/>
                    <a:pt x="0" y="28"/>
                  </a:cubicBezTo>
                  <a:cubicBezTo>
                    <a:pt x="1" y="28"/>
                    <a:pt x="2" y="28"/>
                    <a:pt x="3" y="28"/>
                  </a:cubicBezTo>
                  <a:cubicBezTo>
                    <a:pt x="25" y="29"/>
                    <a:pt x="47" y="27"/>
                    <a:pt x="67" y="19"/>
                  </a:cubicBezTo>
                  <a:cubicBezTo>
                    <a:pt x="80" y="14"/>
                    <a:pt x="93" y="7"/>
                    <a:pt x="1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80" name="Freeform 71"/>
            <p:cNvSpPr>
              <a:spLocks/>
            </p:cNvSpPr>
            <p:nvPr userDrawn="1"/>
          </p:nvSpPr>
          <p:spPr bwMode="auto">
            <a:xfrm>
              <a:off x="320675" y="2816225"/>
              <a:ext cx="284163" cy="55563"/>
            </a:xfrm>
            <a:custGeom>
              <a:avLst/>
              <a:gdLst>
                <a:gd name="T0" fmla="*/ 85 w 85"/>
                <a:gd name="T1" fmla="*/ 0 h 17"/>
                <a:gd name="T2" fmla="*/ 0 w 85"/>
                <a:gd name="T3" fmla="*/ 14 h 17"/>
                <a:gd name="T4" fmla="*/ 0 w 85"/>
                <a:gd name="T5" fmla="*/ 11 h 17"/>
                <a:gd name="T6" fmla="*/ 8 w 85"/>
                <a:gd name="T7" fmla="*/ 12 h 17"/>
                <a:gd name="T8" fmla="*/ 71 w 85"/>
                <a:gd name="T9" fmla="*/ 4 h 17"/>
                <a:gd name="T10" fmla="*/ 80 w 85"/>
                <a:gd name="T11" fmla="*/ 0 h 17"/>
                <a:gd name="T12" fmla="*/ 85 w 8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85" h="17">
                  <a:moveTo>
                    <a:pt x="85" y="0"/>
                  </a:moveTo>
                  <a:cubicBezTo>
                    <a:pt x="58" y="12"/>
                    <a:pt x="29" y="17"/>
                    <a:pt x="0" y="14"/>
                  </a:cubicBezTo>
                  <a:cubicBezTo>
                    <a:pt x="0" y="11"/>
                    <a:pt x="0" y="11"/>
                    <a:pt x="0" y="11"/>
                  </a:cubicBezTo>
                  <a:cubicBezTo>
                    <a:pt x="3" y="12"/>
                    <a:pt x="5" y="12"/>
                    <a:pt x="8" y="12"/>
                  </a:cubicBezTo>
                  <a:cubicBezTo>
                    <a:pt x="29" y="13"/>
                    <a:pt x="51" y="11"/>
                    <a:pt x="71" y="4"/>
                  </a:cubicBezTo>
                  <a:cubicBezTo>
                    <a:pt x="74" y="3"/>
                    <a:pt x="77" y="1"/>
                    <a:pt x="80" y="0"/>
                  </a:cubicBezTo>
                  <a:lnTo>
                    <a:pt x="8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spTree>
    <p:extLst>
      <p:ext uri="{BB962C8B-B14F-4D97-AF65-F5344CB8AC3E}">
        <p14:creationId xmlns:p14="http://schemas.microsoft.com/office/powerpoint/2010/main" val="1377184672"/>
      </p:ext>
    </p:extLst>
  </p:cSld>
  <p:clrMap bg1="lt1" tx1="dk1" bg2="lt2" tx2="dk2" accent1="accent1" accent2="accent2" accent3="accent3" accent4="accent4" accent5="accent5" accent6="accent6" hlink="hlink" folHlink="folHlink"/>
  <p:sldLayoutIdLst>
    <p:sldLayoutId id="2147484055" r:id="rId1"/>
    <p:sldLayoutId id="2147484019" r:id="rId2"/>
    <p:sldLayoutId id="2147484053" r:id="rId3"/>
    <p:sldLayoutId id="2147484008" r:id="rId4"/>
    <p:sldLayoutId id="2147484022" r:id="rId5"/>
    <p:sldLayoutId id="2147484011" r:id="rId6"/>
    <p:sldLayoutId id="2147484014" r:id="rId7"/>
    <p:sldLayoutId id="2147484020" r:id="rId8"/>
    <p:sldLayoutId id="2147484051" r:id="rId9"/>
    <p:sldLayoutId id="2147484028" r:id="rId10"/>
    <p:sldLayoutId id="2147484032" r:id="rId11"/>
    <p:sldLayoutId id="2147484052" r:id="rId12"/>
    <p:sldLayoutId id="2147484054" r:id="rId13"/>
    <p:sldLayoutId id="2147484056" r:id="rId14"/>
    <p:sldLayoutId id="2147484057" r:id="rId15"/>
  </p:sldLayoutIdLst>
  <p:hf hdr="0" ftr="0" dt="0"/>
  <p:txStyles>
    <p:titleStyle>
      <a:lvl1pPr algn="l" defTabSz="914318" rtl="0" eaLnBrk="1" latinLnBrk="0" hangingPunct="1">
        <a:lnSpc>
          <a:spcPct val="100000"/>
        </a:lnSpc>
        <a:spcBef>
          <a:spcPct val="0"/>
        </a:spcBef>
        <a:buNone/>
        <a:defRPr sz="3600" b="1" kern="1200" spc="300" baseline="0">
          <a:solidFill>
            <a:schemeClr val="tx1"/>
          </a:solidFill>
          <a:latin typeface="+mn-lt"/>
          <a:ea typeface="+mj-ea"/>
          <a:cs typeface="+mj-cs"/>
        </a:defRPr>
      </a:lvl1pPr>
    </p:titleStyle>
    <p:bodyStyle>
      <a:lvl1pPr marL="285750" indent="-285750" algn="l" defTabSz="914318" rtl="0" eaLnBrk="1" latinLnBrk="0" hangingPunct="1">
        <a:lnSpc>
          <a:spcPct val="120000"/>
        </a:lnSpc>
        <a:spcBef>
          <a:spcPts val="1000"/>
        </a:spcBef>
        <a:buFontTx/>
        <a:buBlip>
          <a:blip r:embed="rId17"/>
        </a:buBlip>
        <a:defRPr sz="1600" kern="1200" spc="0">
          <a:solidFill>
            <a:schemeClr val="tx1"/>
          </a:solidFill>
          <a:latin typeface="+mn-lt"/>
          <a:ea typeface="+mn-ea"/>
          <a:cs typeface="+mn-cs"/>
        </a:defRPr>
      </a:lvl1pPr>
      <a:lvl2pPr marL="623888" indent="-285750" algn="l" defTabSz="914318" rtl="0" eaLnBrk="1" latinLnBrk="0" hangingPunct="1">
        <a:lnSpc>
          <a:spcPct val="120000"/>
        </a:lnSpc>
        <a:spcBef>
          <a:spcPts val="499"/>
        </a:spcBef>
        <a:buFontTx/>
        <a:buBlip>
          <a:blip r:embed="rId17"/>
        </a:buBlip>
        <a:defRPr sz="1400" kern="1200">
          <a:solidFill>
            <a:schemeClr val="tx1"/>
          </a:solidFill>
          <a:latin typeface="+mn-lt"/>
          <a:ea typeface="+mn-ea"/>
          <a:cs typeface="+mn-cs"/>
        </a:defRPr>
      </a:lvl2pPr>
      <a:lvl3pPr marL="806450" indent="-171450" algn="l" defTabSz="914318" rtl="0" eaLnBrk="1" latinLnBrk="0" hangingPunct="1">
        <a:lnSpc>
          <a:spcPct val="120000"/>
        </a:lnSpc>
        <a:spcBef>
          <a:spcPts val="499"/>
        </a:spcBef>
        <a:buFontTx/>
        <a:buBlip>
          <a:blip r:embed="rId18"/>
        </a:buBlip>
        <a:tabLst>
          <a:tab pos="898525" algn="l"/>
        </a:tabLst>
        <a:defRPr sz="1200" kern="1200">
          <a:solidFill>
            <a:schemeClr val="tx1"/>
          </a:solidFill>
          <a:latin typeface="+mn-lt"/>
          <a:ea typeface="+mn-ea"/>
          <a:cs typeface="+mn-cs"/>
        </a:defRPr>
      </a:lvl3pPr>
      <a:lvl4pPr marL="1071563" indent="-171450" algn="l" defTabSz="914318" rtl="0" eaLnBrk="1" latinLnBrk="0" hangingPunct="1">
        <a:lnSpc>
          <a:spcPct val="120000"/>
        </a:lnSpc>
        <a:spcBef>
          <a:spcPts val="499"/>
        </a:spcBef>
        <a:buFontTx/>
        <a:buBlip>
          <a:blip r:embed="rId18"/>
        </a:buBlip>
        <a:defRPr sz="1000" kern="1200">
          <a:solidFill>
            <a:schemeClr val="tx1">
              <a:alpha val="70000"/>
            </a:schemeClr>
          </a:solidFill>
          <a:latin typeface="+mn-lt"/>
          <a:ea typeface="+mn-ea"/>
          <a:cs typeface="+mn-cs"/>
        </a:defRPr>
      </a:lvl4pPr>
      <a:lvl5pPr marL="1071563" indent="-171450" algn="l" defTabSz="914318" rtl="0" eaLnBrk="1" latinLnBrk="0" hangingPunct="1">
        <a:lnSpc>
          <a:spcPct val="120000"/>
        </a:lnSpc>
        <a:spcBef>
          <a:spcPts val="499"/>
        </a:spcBef>
        <a:buFontTx/>
        <a:buBlip>
          <a:blip r:embed="rId18"/>
        </a:buBlip>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18" rtl="0" eaLnBrk="1" latinLnBrk="0" hangingPunct="1">
        <a:defRPr sz="1800" kern="1200">
          <a:solidFill>
            <a:schemeClr val="tx1"/>
          </a:solidFill>
          <a:latin typeface="+mn-lt"/>
          <a:ea typeface="+mn-ea"/>
          <a:cs typeface="+mn-cs"/>
        </a:defRPr>
      </a:lvl1pPr>
      <a:lvl2pPr marL="457159" algn="l" defTabSz="914318" rtl="0" eaLnBrk="1" latinLnBrk="0" hangingPunct="1">
        <a:defRPr sz="1800" kern="1200">
          <a:solidFill>
            <a:schemeClr val="tx1"/>
          </a:solidFill>
          <a:latin typeface="+mn-lt"/>
          <a:ea typeface="+mn-ea"/>
          <a:cs typeface="+mn-cs"/>
        </a:defRPr>
      </a:lvl2pPr>
      <a:lvl3pPr marL="914318" algn="l" defTabSz="914318" rtl="0" eaLnBrk="1" latinLnBrk="0" hangingPunct="1">
        <a:defRPr sz="1800" kern="1200">
          <a:solidFill>
            <a:schemeClr val="tx1"/>
          </a:solidFill>
          <a:latin typeface="+mn-lt"/>
          <a:ea typeface="+mn-ea"/>
          <a:cs typeface="+mn-cs"/>
        </a:defRPr>
      </a:lvl3pPr>
      <a:lvl4pPr marL="1371478" algn="l" defTabSz="914318" rtl="0" eaLnBrk="1" latinLnBrk="0" hangingPunct="1">
        <a:defRPr sz="1800" kern="1200">
          <a:solidFill>
            <a:schemeClr val="tx1"/>
          </a:solidFill>
          <a:latin typeface="+mn-lt"/>
          <a:ea typeface="+mn-ea"/>
          <a:cs typeface="+mn-cs"/>
        </a:defRPr>
      </a:lvl4pPr>
      <a:lvl5pPr marL="1828636" algn="l" defTabSz="914318" rtl="0" eaLnBrk="1" latinLnBrk="0" hangingPunct="1">
        <a:defRPr sz="1800" kern="1200">
          <a:solidFill>
            <a:schemeClr val="tx1"/>
          </a:solidFill>
          <a:latin typeface="+mn-lt"/>
          <a:ea typeface="+mn-ea"/>
          <a:cs typeface="+mn-cs"/>
        </a:defRPr>
      </a:lvl5pPr>
      <a:lvl6pPr marL="2285794" algn="l" defTabSz="914318" rtl="0" eaLnBrk="1" latinLnBrk="0" hangingPunct="1">
        <a:defRPr sz="1800" kern="1200">
          <a:solidFill>
            <a:schemeClr val="tx1"/>
          </a:solidFill>
          <a:latin typeface="+mn-lt"/>
          <a:ea typeface="+mn-ea"/>
          <a:cs typeface="+mn-cs"/>
        </a:defRPr>
      </a:lvl6pPr>
      <a:lvl7pPr marL="2742953" algn="l" defTabSz="914318" rtl="0" eaLnBrk="1" latinLnBrk="0" hangingPunct="1">
        <a:defRPr sz="1800" kern="1200">
          <a:solidFill>
            <a:schemeClr val="tx1"/>
          </a:solidFill>
          <a:latin typeface="+mn-lt"/>
          <a:ea typeface="+mn-ea"/>
          <a:cs typeface="+mn-cs"/>
        </a:defRPr>
      </a:lvl7pPr>
      <a:lvl8pPr marL="3200112" algn="l" defTabSz="914318" rtl="0" eaLnBrk="1" latinLnBrk="0" hangingPunct="1">
        <a:defRPr sz="1800" kern="1200">
          <a:solidFill>
            <a:schemeClr val="tx1"/>
          </a:solidFill>
          <a:latin typeface="+mn-lt"/>
          <a:ea typeface="+mn-ea"/>
          <a:cs typeface="+mn-cs"/>
        </a:defRPr>
      </a:lvl8pPr>
      <a:lvl9pPr marL="3657271" algn="l" defTabSz="914318"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0" pos="3840">
          <p15:clr>
            <a:srgbClr val="F26B43"/>
          </p15:clr>
        </p15:guide>
        <p15:guide id="1" orient="horz" pos="1162" userDrawn="1">
          <p15:clr>
            <a:srgbClr val="F26B43"/>
          </p15:clr>
        </p15:guide>
        <p15:guide id="28" pos="370" userDrawn="1">
          <p15:clr>
            <a:srgbClr val="F26B43"/>
          </p15:clr>
        </p15:guide>
        <p15:guide id="29" pos="7320" userDrawn="1">
          <p15:clr>
            <a:srgbClr val="F26B43"/>
          </p15:clr>
        </p15:guide>
        <p15:guide id="48" pos="1141" userDrawn="1">
          <p15:clr>
            <a:srgbClr val="F26B43"/>
          </p15:clr>
        </p15:guide>
        <p15:guide id="51" orient="horz" pos="414" userDrawn="1">
          <p15:clr>
            <a:srgbClr val="F26B43"/>
          </p15:clr>
        </p15:guide>
        <p15:guide id="52" pos="4339" userDrawn="1">
          <p15:clr>
            <a:srgbClr val="F26B43"/>
          </p15:clr>
        </p15:guide>
        <p15:guide id="53" pos="467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hyperlink" Target="https://www.hst.aau.dk/uddannelser/Regler%2Bog%2Bformularer/Opsplitning%2Baf%2Bgrupper/" TargetMode="Externa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4.xml"/><Relationship Id="rId5" Type="http://schemas.openxmlformats.org/officeDocument/2006/relationships/image" Target="../media/image12.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emf"/><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emf"/><Relationship Id="rId1" Type="http://schemas.openxmlformats.org/officeDocument/2006/relationships/slideLayout" Target="../slideLayouts/slideLayout14.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14.xml"/><Relationship Id="rId4" Type="http://schemas.openxmlformats.org/officeDocument/2006/relationships/image" Target="../media/image21.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ladsholder til billede 33"/>
          <p:cNvPicPr>
            <a:picLocks noGrp="1" noChangeAspect="1"/>
          </p:cNvPicPr>
          <p:nvPr>
            <p:ph type="pic" sz="quarter" idx="11"/>
          </p:nvPr>
        </p:nvPicPr>
        <p:blipFill rotWithShape="1">
          <a:blip r:embed="rId2" cstate="print">
            <a:extLst>
              <a:ext uri="{28A0092B-C50C-407E-A947-70E740481C1C}">
                <a14:useLocalDpi xmlns:a14="http://schemas.microsoft.com/office/drawing/2010/main"/>
              </a:ext>
            </a:extLst>
          </a:blip>
          <a:srcRect/>
          <a:stretch/>
        </p:blipFill>
        <p:spPr>
          <a:xfrm>
            <a:off x="0" y="0"/>
            <a:ext cx="12192000" cy="6858000"/>
          </a:xfrm>
        </p:spPr>
      </p:pic>
      <p:sp>
        <p:nvSpPr>
          <p:cNvPr id="4" name="Titel 3"/>
          <p:cNvSpPr>
            <a:spLocks noGrp="1"/>
          </p:cNvSpPr>
          <p:nvPr>
            <p:ph type="title"/>
          </p:nvPr>
        </p:nvSpPr>
        <p:spPr/>
        <p:txBody>
          <a:bodyPr/>
          <a:lstStyle/>
          <a:p>
            <a:r>
              <a:rPr lang="en-US" dirty="0"/>
              <a:t>Identify ion channel </a:t>
            </a:r>
            <a:r>
              <a:rPr lang="en-US" dirty="0" err="1"/>
              <a:t>alteratons</a:t>
            </a:r>
            <a:endParaRPr lang="en-US" dirty="0"/>
          </a:p>
        </p:txBody>
      </p:sp>
      <p:sp>
        <p:nvSpPr>
          <p:cNvPr id="7" name="Pladsholder til tekst 6"/>
          <p:cNvSpPr>
            <a:spLocks noGrp="1"/>
          </p:cNvSpPr>
          <p:nvPr>
            <p:ph type="body" sz="quarter" idx="12"/>
          </p:nvPr>
        </p:nvSpPr>
        <p:spPr/>
        <p:txBody>
          <a:bodyPr/>
          <a:lstStyle/>
          <a:p>
            <a:r>
              <a:rPr lang="da-DK" dirty="0"/>
              <a:t>Introduktion</a:t>
            </a:r>
          </a:p>
        </p:txBody>
      </p:sp>
      <p:grpSp>
        <p:nvGrpSpPr>
          <p:cNvPr id="10" name="Gruppe 9"/>
          <p:cNvGrpSpPr/>
          <p:nvPr/>
        </p:nvGrpSpPr>
        <p:grpSpPr>
          <a:xfrm>
            <a:off x="5466450" y="6027162"/>
            <a:ext cx="1272706" cy="669100"/>
            <a:chOff x="5387975" y="5659438"/>
            <a:chExt cx="1573213" cy="827087"/>
          </a:xfrm>
          <a:solidFill>
            <a:schemeClr val="bg1"/>
          </a:solidFill>
        </p:grpSpPr>
        <p:grpSp>
          <p:nvGrpSpPr>
            <p:cNvPr id="11" name="Gruppe 10"/>
            <p:cNvGrpSpPr/>
            <p:nvPr userDrawn="1"/>
          </p:nvGrpSpPr>
          <p:grpSpPr>
            <a:xfrm>
              <a:off x="5387975" y="6407150"/>
              <a:ext cx="1573213" cy="79375"/>
              <a:chOff x="5387975" y="6407150"/>
              <a:chExt cx="1573213" cy="79375"/>
            </a:xfrm>
            <a:grpFill/>
          </p:grpSpPr>
          <p:sp>
            <p:nvSpPr>
              <p:cNvPr id="16"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7"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8"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9"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0"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1"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2"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3"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4"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5"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6"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7"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8"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29"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0"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1"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2"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3"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12" name="Gruppe 11"/>
            <p:cNvGrpSpPr/>
            <p:nvPr userDrawn="1"/>
          </p:nvGrpSpPr>
          <p:grpSpPr>
            <a:xfrm>
              <a:off x="5880100" y="5659438"/>
              <a:ext cx="511175" cy="544512"/>
              <a:chOff x="5880100" y="5659438"/>
              <a:chExt cx="511175" cy="544512"/>
            </a:xfrm>
            <a:grpFill/>
          </p:grpSpPr>
          <p:sp>
            <p:nvSpPr>
              <p:cNvPr id="13"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4"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15"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Tree>
    <p:extLst>
      <p:ext uri="{BB962C8B-B14F-4D97-AF65-F5344CB8AC3E}">
        <p14:creationId xmlns:p14="http://schemas.microsoft.com/office/powerpoint/2010/main" val="22906726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059941" y="1601218"/>
            <a:ext cx="4163695" cy="4300855"/>
          </a:xfrm>
          <a:prstGeom prst="rect">
            <a:avLst/>
          </a:prstGeom>
        </p:spPr>
        <p:txBody>
          <a:bodyPr vert="horz" wrap="square" lIns="0" tIns="41910" rIns="0" bIns="0" rtlCol="0">
            <a:spAutoFit/>
          </a:bodyPr>
          <a:lstStyle/>
          <a:p>
            <a:pPr marL="354965" marR="734695" indent="-342900">
              <a:lnSpc>
                <a:spcPts val="1839"/>
              </a:lnSpc>
              <a:spcBef>
                <a:spcPts val="330"/>
              </a:spcBef>
              <a:buClr>
                <a:srgbClr val="53606D"/>
              </a:buClr>
              <a:buFont typeface="Arial"/>
              <a:buChar char="•"/>
              <a:tabLst>
                <a:tab pos="354965" algn="l"/>
                <a:tab pos="355600" algn="l"/>
              </a:tabLst>
            </a:pPr>
            <a:r>
              <a:rPr sz="1700" b="1" spc="-5" dirty="0">
                <a:solidFill>
                  <a:srgbClr val="53606D"/>
                </a:solidFill>
                <a:latin typeface="Arial"/>
                <a:cs typeface="Arial"/>
              </a:rPr>
              <a:t>Projekt </a:t>
            </a:r>
            <a:r>
              <a:rPr sz="1700" b="1" dirty="0">
                <a:solidFill>
                  <a:srgbClr val="53606D"/>
                </a:solidFill>
                <a:latin typeface="Arial"/>
                <a:cs typeface="Arial"/>
              </a:rPr>
              <a:t>rapport </a:t>
            </a:r>
            <a:r>
              <a:rPr sz="1700" b="1" spc="-5" dirty="0">
                <a:solidFill>
                  <a:srgbClr val="53606D"/>
                </a:solidFill>
                <a:latin typeface="Arial"/>
                <a:cs typeface="Arial"/>
              </a:rPr>
              <a:t>aflevering: </a:t>
            </a:r>
            <a:r>
              <a:rPr sz="1700" spc="-5" dirty="0">
                <a:solidFill>
                  <a:srgbClr val="53606D"/>
                </a:solidFill>
                <a:latin typeface="Arial"/>
                <a:cs typeface="Arial"/>
              </a:rPr>
              <a:t>18.  December</a:t>
            </a:r>
            <a:r>
              <a:rPr sz="1700" spc="-15" dirty="0">
                <a:solidFill>
                  <a:srgbClr val="53606D"/>
                </a:solidFill>
                <a:latin typeface="Arial"/>
                <a:cs typeface="Arial"/>
              </a:rPr>
              <a:t> </a:t>
            </a:r>
            <a:r>
              <a:rPr sz="1700" spc="-5" dirty="0">
                <a:solidFill>
                  <a:srgbClr val="53606D"/>
                </a:solidFill>
                <a:latin typeface="Arial"/>
                <a:cs typeface="Arial"/>
              </a:rPr>
              <a:t>(elektronisk)</a:t>
            </a:r>
            <a:endParaRPr sz="1700" dirty="0">
              <a:latin typeface="Arial"/>
              <a:cs typeface="Arial"/>
            </a:endParaRPr>
          </a:p>
          <a:p>
            <a:pPr>
              <a:lnSpc>
                <a:spcPct val="100000"/>
              </a:lnSpc>
              <a:buClr>
                <a:srgbClr val="53606D"/>
              </a:buClr>
              <a:buFont typeface="Arial"/>
              <a:buChar char="•"/>
            </a:pPr>
            <a:endParaRPr sz="2300" dirty="0">
              <a:latin typeface="Arial"/>
              <a:cs typeface="Arial"/>
            </a:endParaRPr>
          </a:p>
          <a:p>
            <a:pPr marL="354965" marR="5080" indent="-342900">
              <a:lnSpc>
                <a:spcPts val="1839"/>
              </a:lnSpc>
              <a:buFont typeface="Arial"/>
              <a:buChar char="•"/>
              <a:tabLst>
                <a:tab pos="354965" algn="l"/>
                <a:tab pos="355600" algn="l"/>
              </a:tabLst>
            </a:pPr>
            <a:r>
              <a:rPr sz="1700" b="1" spc="-5" dirty="0">
                <a:solidFill>
                  <a:srgbClr val="53606D"/>
                </a:solidFill>
                <a:latin typeface="Arial"/>
                <a:cs typeface="Arial"/>
              </a:rPr>
              <a:t>Projektopgaven </a:t>
            </a:r>
            <a:r>
              <a:rPr sz="1700" b="1" dirty="0">
                <a:solidFill>
                  <a:srgbClr val="53606D"/>
                </a:solidFill>
                <a:latin typeface="Arial"/>
                <a:cs typeface="Arial"/>
              </a:rPr>
              <a:t>bør </a:t>
            </a:r>
            <a:r>
              <a:rPr sz="1700" b="1" spc="-15" dirty="0">
                <a:solidFill>
                  <a:srgbClr val="53606D"/>
                </a:solidFill>
                <a:latin typeface="Arial"/>
                <a:cs typeface="Arial"/>
              </a:rPr>
              <a:t>være </a:t>
            </a:r>
            <a:r>
              <a:rPr sz="1700" b="1" dirty="0">
                <a:solidFill>
                  <a:srgbClr val="53606D"/>
                </a:solidFill>
                <a:latin typeface="Arial"/>
                <a:cs typeface="Arial"/>
              </a:rPr>
              <a:t>på </a:t>
            </a:r>
            <a:r>
              <a:rPr sz="1700" b="1" spc="-5" dirty="0">
                <a:solidFill>
                  <a:srgbClr val="53606D"/>
                </a:solidFill>
                <a:latin typeface="Arial"/>
                <a:cs typeface="Arial"/>
              </a:rPr>
              <a:t>mellem  25-50 sider </a:t>
            </a:r>
            <a:r>
              <a:rPr sz="1700" b="1" dirty="0">
                <a:solidFill>
                  <a:srgbClr val="53606D"/>
                </a:solidFill>
                <a:latin typeface="Arial"/>
                <a:cs typeface="Arial"/>
              </a:rPr>
              <a:t>og </a:t>
            </a:r>
            <a:r>
              <a:rPr sz="1700" b="1" spc="-5" dirty="0">
                <a:solidFill>
                  <a:srgbClr val="53606D"/>
                </a:solidFill>
                <a:latin typeface="Arial"/>
                <a:cs typeface="Arial"/>
              </a:rPr>
              <a:t>opstilles ifølge </a:t>
            </a:r>
            <a:r>
              <a:rPr sz="1700" b="1" spc="-10" dirty="0">
                <a:solidFill>
                  <a:srgbClr val="53606D"/>
                </a:solidFill>
                <a:latin typeface="Arial"/>
                <a:cs typeface="Arial"/>
              </a:rPr>
              <a:t>IMRAD  </a:t>
            </a:r>
            <a:r>
              <a:rPr sz="1700" b="1" dirty="0">
                <a:solidFill>
                  <a:srgbClr val="53606D"/>
                </a:solidFill>
                <a:latin typeface="Arial"/>
                <a:cs typeface="Arial"/>
              </a:rPr>
              <a:t>strukturen:</a:t>
            </a:r>
            <a:endParaRPr sz="1700" dirty="0">
              <a:latin typeface="Arial"/>
              <a:cs typeface="Arial"/>
            </a:endParaRPr>
          </a:p>
          <a:p>
            <a:pPr marL="756285" lvl="1" indent="-287020">
              <a:spcBef>
                <a:spcPts val="170"/>
              </a:spcBef>
              <a:buChar char="•"/>
              <a:tabLst>
                <a:tab pos="756285" algn="l"/>
                <a:tab pos="756920" algn="l"/>
              </a:tabLst>
            </a:pPr>
            <a:r>
              <a:rPr sz="1700" spc="-5" dirty="0">
                <a:solidFill>
                  <a:srgbClr val="53606D"/>
                </a:solidFill>
                <a:latin typeface="Arial"/>
                <a:cs typeface="Arial"/>
              </a:rPr>
              <a:t>Abstract/Resumé</a:t>
            </a:r>
            <a:endParaRPr sz="1700" dirty="0">
              <a:latin typeface="Arial"/>
              <a:cs typeface="Arial"/>
            </a:endParaRPr>
          </a:p>
          <a:p>
            <a:pPr marL="756285" lvl="1" indent="-287020">
              <a:spcBef>
                <a:spcPts val="200"/>
              </a:spcBef>
              <a:buChar char="•"/>
              <a:tabLst>
                <a:tab pos="756285" algn="l"/>
                <a:tab pos="756920" algn="l"/>
              </a:tabLst>
            </a:pPr>
            <a:r>
              <a:rPr sz="1700" spc="-5" dirty="0">
                <a:solidFill>
                  <a:srgbClr val="53606D"/>
                </a:solidFill>
                <a:latin typeface="Arial"/>
                <a:cs typeface="Arial"/>
              </a:rPr>
              <a:t>Introduktion</a:t>
            </a:r>
            <a:endParaRPr sz="1700" dirty="0">
              <a:latin typeface="Arial"/>
              <a:cs typeface="Arial"/>
            </a:endParaRPr>
          </a:p>
          <a:p>
            <a:pPr marL="756285" lvl="1" indent="-287020">
              <a:spcBef>
                <a:spcPts val="204"/>
              </a:spcBef>
              <a:buChar char="•"/>
              <a:tabLst>
                <a:tab pos="756285" algn="l"/>
                <a:tab pos="756920" algn="l"/>
              </a:tabLst>
            </a:pPr>
            <a:r>
              <a:rPr sz="1700" spc="-5" dirty="0">
                <a:solidFill>
                  <a:srgbClr val="53606D"/>
                </a:solidFill>
                <a:latin typeface="Arial"/>
                <a:cs typeface="Arial"/>
              </a:rPr>
              <a:t>Metode</a:t>
            </a:r>
            <a:endParaRPr sz="1700" dirty="0">
              <a:latin typeface="Arial"/>
              <a:cs typeface="Arial"/>
            </a:endParaRPr>
          </a:p>
          <a:p>
            <a:pPr marL="756285" lvl="1" indent="-287020">
              <a:spcBef>
                <a:spcPts val="204"/>
              </a:spcBef>
              <a:buChar char="•"/>
              <a:tabLst>
                <a:tab pos="756285" algn="l"/>
                <a:tab pos="756920" algn="l"/>
              </a:tabLst>
            </a:pPr>
            <a:r>
              <a:rPr sz="1700" spc="-5" dirty="0">
                <a:solidFill>
                  <a:srgbClr val="53606D"/>
                </a:solidFill>
                <a:latin typeface="Arial"/>
                <a:cs typeface="Arial"/>
              </a:rPr>
              <a:t>Resultater</a:t>
            </a:r>
            <a:endParaRPr sz="1700" dirty="0">
              <a:latin typeface="Arial"/>
              <a:cs typeface="Arial"/>
            </a:endParaRPr>
          </a:p>
          <a:p>
            <a:pPr marL="756285" lvl="1" indent="-287020">
              <a:spcBef>
                <a:spcPts val="204"/>
              </a:spcBef>
              <a:buChar char="•"/>
              <a:tabLst>
                <a:tab pos="756285" algn="l"/>
                <a:tab pos="756920" algn="l"/>
              </a:tabLst>
            </a:pPr>
            <a:r>
              <a:rPr sz="1700" spc="-5" dirty="0">
                <a:solidFill>
                  <a:srgbClr val="53606D"/>
                </a:solidFill>
                <a:latin typeface="Arial"/>
                <a:cs typeface="Arial"/>
              </a:rPr>
              <a:t>Diskussion/Konklusion</a:t>
            </a:r>
            <a:endParaRPr sz="1700" dirty="0">
              <a:latin typeface="Arial"/>
              <a:cs typeface="Arial"/>
            </a:endParaRPr>
          </a:p>
          <a:p>
            <a:pPr marL="756285" lvl="1" indent="-287020">
              <a:spcBef>
                <a:spcPts val="204"/>
              </a:spcBef>
              <a:buChar char="•"/>
              <a:tabLst>
                <a:tab pos="756285" algn="l"/>
                <a:tab pos="756920" algn="l"/>
              </a:tabLst>
            </a:pPr>
            <a:r>
              <a:rPr sz="1700" spc="-5" dirty="0">
                <a:solidFill>
                  <a:srgbClr val="53606D"/>
                </a:solidFill>
                <a:latin typeface="Arial"/>
                <a:cs typeface="Arial"/>
              </a:rPr>
              <a:t>Referenceliste</a:t>
            </a:r>
            <a:endParaRPr sz="1700" dirty="0">
              <a:latin typeface="Arial"/>
              <a:cs typeface="Arial"/>
            </a:endParaRPr>
          </a:p>
          <a:p>
            <a:pPr lvl="1">
              <a:spcBef>
                <a:spcPts val="30"/>
              </a:spcBef>
              <a:buClr>
                <a:srgbClr val="53606D"/>
              </a:buClr>
              <a:buFont typeface="Arial"/>
              <a:buChar char="•"/>
            </a:pPr>
            <a:endParaRPr sz="2300" dirty="0">
              <a:latin typeface="Arial"/>
              <a:cs typeface="Arial"/>
            </a:endParaRPr>
          </a:p>
          <a:p>
            <a:pPr marL="756285" marR="27305" lvl="1" indent="-287020">
              <a:lnSpc>
                <a:spcPts val="1839"/>
              </a:lnSpc>
              <a:buChar char="•"/>
              <a:tabLst>
                <a:tab pos="756285" algn="l"/>
                <a:tab pos="756920" algn="l"/>
              </a:tabLst>
            </a:pPr>
            <a:r>
              <a:rPr sz="1700" dirty="0">
                <a:solidFill>
                  <a:srgbClr val="53606D"/>
                </a:solidFill>
                <a:latin typeface="Arial"/>
                <a:cs typeface="Arial"/>
              </a:rPr>
              <a:t>Se </a:t>
            </a:r>
            <a:r>
              <a:rPr sz="1700" spc="-5" dirty="0">
                <a:solidFill>
                  <a:srgbClr val="53606D"/>
                </a:solidFill>
                <a:latin typeface="Arial"/>
                <a:cs typeface="Arial"/>
              </a:rPr>
              <a:t>eksempler på tidligere projekter  indleveret på 3. semester på  aub.aau.dk under</a:t>
            </a:r>
            <a:r>
              <a:rPr sz="1700" spc="25" dirty="0">
                <a:solidFill>
                  <a:srgbClr val="53606D"/>
                </a:solidFill>
                <a:latin typeface="Arial"/>
                <a:cs typeface="Arial"/>
              </a:rPr>
              <a:t> </a:t>
            </a:r>
            <a:r>
              <a:rPr sz="1700" spc="-5" dirty="0">
                <a:solidFill>
                  <a:srgbClr val="53606D"/>
                </a:solidFill>
                <a:latin typeface="Arial"/>
                <a:cs typeface="Arial"/>
              </a:rPr>
              <a:t>projektbiblioteket</a:t>
            </a:r>
            <a:endParaRPr sz="1700" dirty="0">
              <a:latin typeface="Arial"/>
              <a:cs typeface="Arial"/>
            </a:endParaRPr>
          </a:p>
        </p:txBody>
      </p:sp>
      <p:sp>
        <p:nvSpPr>
          <p:cNvPr id="3" name="object 3"/>
          <p:cNvSpPr txBox="1">
            <a:spLocks noGrp="1"/>
          </p:cNvSpPr>
          <p:nvPr>
            <p:ph type="title"/>
          </p:nvPr>
        </p:nvSpPr>
        <p:spPr>
          <a:xfrm>
            <a:off x="2059940" y="642937"/>
            <a:ext cx="2397760" cy="751488"/>
          </a:xfrm>
          <a:prstGeom prst="rect">
            <a:avLst/>
          </a:prstGeom>
        </p:spPr>
        <p:txBody>
          <a:bodyPr vert="horz" wrap="square" lIns="0" tIns="12700" rIns="0" bIns="0" rtlCol="0" anchor="t" anchorCtr="0">
            <a:spAutoFit/>
          </a:bodyPr>
          <a:lstStyle/>
          <a:p>
            <a:pPr marL="12700">
              <a:spcBef>
                <a:spcPts val="100"/>
              </a:spcBef>
            </a:pPr>
            <a:r>
              <a:rPr spc="-5" dirty="0"/>
              <a:t>Modul 3.4</a:t>
            </a:r>
            <a:r>
              <a:rPr spc="-50" dirty="0"/>
              <a:t> </a:t>
            </a:r>
            <a:r>
              <a:rPr spc="-5" dirty="0"/>
              <a:t>Projekt</a:t>
            </a:r>
          </a:p>
        </p:txBody>
      </p:sp>
      <p:sp>
        <p:nvSpPr>
          <p:cNvPr id="4" name="object 4"/>
          <p:cNvSpPr/>
          <p:nvPr/>
        </p:nvSpPr>
        <p:spPr>
          <a:xfrm>
            <a:off x="6518147" y="1053084"/>
            <a:ext cx="4009642" cy="4751831"/>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79621" y="1404893"/>
            <a:ext cx="10985157" cy="5265544"/>
          </a:xfrm>
          <a:prstGeom prst="rect">
            <a:avLst/>
          </a:prstGeom>
        </p:spPr>
        <p:txBody>
          <a:bodyPr vert="horz" wrap="square" lIns="0" tIns="12700" rIns="0" bIns="0" rtlCol="0">
            <a:spAutoFit/>
          </a:bodyPr>
          <a:lstStyle/>
          <a:p>
            <a:pPr marL="12700">
              <a:spcBef>
                <a:spcPts val="100"/>
              </a:spcBef>
            </a:pPr>
            <a:r>
              <a:rPr sz="1500" b="1" spc="-5" dirty="0">
                <a:solidFill>
                  <a:srgbClr val="53606D"/>
                </a:solidFill>
                <a:latin typeface="Arial"/>
                <a:cs typeface="Arial"/>
              </a:rPr>
              <a:t>Husk </a:t>
            </a:r>
            <a:r>
              <a:rPr sz="1500" b="1" dirty="0">
                <a:solidFill>
                  <a:srgbClr val="53606D"/>
                </a:solidFill>
                <a:latin typeface="Arial"/>
                <a:cs typeface="Arial"/>
              </a:rPr>
              <a:t>at få en aftale i stand med</a:t>
            </a:r>
            <a:r>
              <a:rPr sz="1500" b="1" spc="-95" dirty="0">
                <a:solidFill>
                  <a:srgbClr val="53606D"/>
                </a:solidFill>
                <a:latin typeface="Arial"/>
                <a:cs typeface="Arial"/>
              </a:rPr>
              <a:t> </a:t>
            </a:r>
            <a:r>
              <a:rPr sz="1500" b="1" spc="-5" dirty="0">
                <a:solidFill>
                  <a:srgbClr val="53606D"/>
                </a:solidFill>
                <a:latin typeface="Arial"/>
                <a:cs typeface="Arial"/>
              </a:rPr>
              <a:t>projektvejleder:</a:t>
            </a:r>
            <a:endParaRPr sz="1500" dirty="0">
              <a:latin typeface="Arial"/>
              <a:cs typeface="Arial"/>
            </a:endParaRPr>
          </a:p>
          <a:p>
            <a:pPr marL="355600" indent="-342900">
              <a:buChar char="•"/>
              <a:tabLst>
                <a:tab pos="354965" algn="l"/>
                <a:tab pos="355600" algn="l"/>
              </a:tabLst>
            </a:pPr>
            <a:r>
              <a:rPr sz="1500" dirty="0">
                <a:solidFill>
                  <a:srgbClr val="53606D"/>
                </a:solidFill>
                <a:latin typeface="Arial"/>
                <a:cs typeface="Arial"/>
              </a:rPr>
              <a:t>Aftal mødefrekvens og kommunikationsform – mails, tlf, efter </a:t>
            </a:r>
            <a:r>
              <a:rPr sz="1500" spc="-20" dirty="0">
                <a:solidFill>
                  <a:srgbClr val="53606D"/>
                </a:solidFill>
                <a:latin typeface="Arial"/>
                <a:cs typeface="Arial"/>
              </a:rPr>
              <a:t>behov, </a:t>
            </a:r>
            <a:r>
              <a:rPr sz="1500" dirty="0">
                <a:solidFill>
                  <a:srgbClr val="53606D"/>
                </a:solidFill>
                <a:latin typeface="Arial"/>
                <a:cs typeface="Arial"/>
              </a:rPr>
              <a:t>en gang om </a:t>
            </a:r>
            <a:r>
              <a:rPr sz="1500" dirty="0" err="1">
                <a:solidFill>
                  <a:srgbClr val="53606D"/>
                </a:solidFill>
                <a:latin typeface="Arial"/>
                <a:cs typeface="Arial"/>
              </a:rPr>
              <a:t>ugen</a:t>
            </a:r>
            <a:r>
              <a:rPr sz="1500" spc="-155" dirty="0">
                <a:solidFill>
                  <a:srgbClr val="53606D"/>
                </a:solidFill>
                <a:latin typeface="Arial"/>
                <a:cs typeface="Arial"/>
              </a:rPr>
              <a:t> </a:t>
            </a:r>
            <a:r>
              <a:rPr sz="1500" spc="5" dirty="0" err="1">
                <a:solidFill>
                  <a:srgbClr val="53606D"/>
                </a:solidFill>
                <a:latin typeface="Arial"/>
                <a:cs typeface="Arial"/>
              </a:rPr>
              <a:t>osv</a:t>
            </a:r>
            <a:endParaRPr lang="da-DK" sz="1500" spc="5" dirty="0">
              <a:solidFill>
                <a:srgbClr val="53606D"/>
              </a:solidFill>
              <a:latin typeface="Arial"/>
              <a:cs typeface="Arial"/>
            </a:endParaRPr>
          </a:p>
          <a:p>
            <a:pPr marL="812765" lvl="1" indent="-342900">
              <a:buChar char="•"/>
              <a:tabLst>
                <a:tab pos="354965" algn="l"/>
                <a:tab pos="355600" algn="l"/>
              </a:tabLst>
            </a:pPr>
            <a:r>
              <a:rPr lang="da-DK" sz="1500" spc="5" dirty="0">
                <a:solidFill>
                  <a:srgbClr val="53606D"/>
                </a:solidFill>
                <a:latin typeface="Arial"/>
                <a:cs typeface="Arial"/>
              </a:rPr>
              <a:t>Et </a:t>
            </a:r>
            <a:r>
              <a:rPr lang="da-DK" sz="1500" spc="5" dirty="0" err="1">
                <a:solidFill>
                  <a:srgbClr val="53606D"/>
                </a:solidFill>
                <a:latin typeface="Arial"/>
                <a:cs typeface="Arial"/>
              </a:rPr>
              <a:t>vejldermøde</a:t>
            </a:r>
            <a:r>
              <a:rPr lang="da-DK" sz="1500" spc="5" dirty="0">
                <a:solidFill>
                  <a:srgbClr val="53606D"/>
                </a:solidFill>
                <a:latin typeface="Arial"/>
                <a:cs typeface="Arial"/>
              </a:rPr>
              <a:t> om ugen. Dagsorden + materiale to dage før</a:t>
            </a:r>
            <a:endParaRPr sz="1500" dirty="0">
              <a:latin typeface="Arial"/>
              <a:cs typeface="Arial"/>
            </a:endParaRPr>
          </a:p>
          <a:p>
            <a:pPr>
              <a:spcBef>
                <a:spcPts val="30"/>
              </a:spcBef>
              <a:buClr>
                <a:srgbClr val="53606D"/>
              </a:buClr>
              <a:buFont typeface="Arial"/>
              <a:buChar char="•"/>
            </a:pPr>
            <a:endParaRPr sz="1850" dirty="0">
              <a:latin typeface="Arial"/>
              <a:cs typeface="Arial"/>
            </a:endParaRPr>
          </a:p>
          <a:p>
            <a:pPr marL="354965" marR="16510" indent="-342900">
              <a:lnSpc>
                <a:spcPct val="80000"/>
              </a:lnSpc>
              <a:buChar char="•"/>
              <a:tabLst>
                <a:tab pos="354965" algn="l"/>
                <a:tab pos="355600" algn="l"/>
              </a:tabLst>
            </a:pPr>
            <a:r>
              <a:rPr sz="1500" dirty="0">
                <a:solidFill>
                  <a:srgbClr val="53606D"/>
                </a:solidFill>
                <a:latin typeface="Arial"/>
                <a:cs typeface="Arial"/>
              </a:rPr>
              <a:t>Klargør forventninger om tilstedeværelse i laboratoriet – </a:t>
            </a:r>
            <a:r>
              <a:rPr sz="1500" spc="-10" dirty="0">
                <a:solidFill>
                  <a:srgbClr val="53606D"/>
                </a:solidFill>
                <a:latin typeface="Arial"/>
                <a:cs typeface="Arial"/>
              </a:rPr>
              <a:t>vil </a:t>
            </a:r>
            <a:r>
              <a:rPr sz="1500" dirty="0">
                <a:solidFill>
                  <a:srgbClr val="53606D"/>
                </a:solidFill>
                <a:latin typeface="Arial"/>
                <a:cs typeface="Arial"/>
              </a:rPr>
              <a:t>vejleder </a:t>
            </a:r>
            <a:r>
              <a:rPr sz="1500" spc="-10" dirty="0">
                <a:solidFill>
                  <a:srgbClr val="53606D"/>
                </a:solidFill>
                <a:latin typeface="Arial"/>
                <a:cs typeface="Arial"/>
              </a:rPr>
              <a:t>være </a:t>
            </a:r>
            <a:r>
              <a:rPr sz="1500" dirty="0">
                <a:solidFill>
                  <a:srgbClr val="53606D"/>
                </a:solidFill>
                <a:latin typeface="Arial"/>
                <a:cs typeface="Arial"/>
              </a:rPr>
              <a:t>til stede altid eller  </a:t>
            </a:r>
            <a:r>
              <a:rPr sz="1500" spc="-5" dirty="0">
                <a:solidFill>
                  <a:srgbClr val="53606D"/>
                </a:solidFill>
                <a:latin typeface="Arial"/>
                <a:cs typeface="Arial"/>
              </a:rPr>
              <a:t>evt. </a:t>
            </a:r>
            <a:r>
              <a:rPr sz="1500" dirty="0">
                <a:solidFill>
                  <a:srgbClr val="53606D"/>
                </a:solidFill>
                <a:latin typeface="Arial"/>
                <a:cs typeface="Arial"/>
              </a:rPr>
              <a:t>kun </a:t>
            </a:r>
            <a:r>
              <a:rPr sz="1500" spc="-5" dirty="0">
                <a:solidFill>
                  <a:srgbClr val="53606D"/>
                </a:solidFill>
                <a:latin typeface="Arial"/>
                <a:cs typeface="Arial"/>
              </a:rPr>
              <a:t>ved </a:t>
            </a:r>
            <a:r>
              <a:rPr sz="1500" dirty="0">
                <a:solidFill>
                  <a:srgbClr val="53606D"/>
                </a:solidFill>
                <a:latin typeface="Arial"/>
                <a:cs typeface="Arial"/>
              </a:rPr>
              <a:t>gennemgang af </a:t>
            </a:r>
            <a:r>
              <a:rPr sz="1500" spc="-5" dirty="0">
                <a:solidFill>
                  <a:srgbClr val="53606D"/>
                </a:solidFill>
                <a:latin typeface="Arial"/>
                <a:cs typeface="Arial"/>
              </a:rPr>
              <a:t>nye </a:t>
            </a:r>
            <a:r>
              <a:rPr sz="1500" dirty="0">
                <a:solidFill>
                  <a:srgbClr val="53606D"/>
                </a:solidFill>
                <a:latin typeface="Arial"/>
                <a:cs typeface="Arial"/>
              </a:rPr>
              <a:t>metoder – </a:t>
            </a:r>
            <a:r>
              <a:rPr sz="1500" spc="-10" dirty="0">
                <a:solidFill>
                  <a:srgbClr val="53606D"/>
                </a:solidFill>
                <a:latin typeface="Arial"/>
                <a:cs typeface="Arial"/>
              </a:rPr>
              <a:t>vil </a:t>
            </a:r>
            <a:r>
              <a:rPr sz="1500" dirty="0">
                <a:solidFill>
                  <a:srgbClr val="53606D"/>
                </a:solidFill>
                <a:latin typeface="Arial"/>
                <a:cs typeface="Arial"/>
              </a:rPr>
              <a:t>alle gruppemedlemmer dukke op eller  </a:t>
            </a:r>
            <a:r>
              <a:rPr sz="1500" dirty="0" err="1">
                <a:solidFill>
                  <a:srgbClr val="53606D"/>
                </a:solidFill>
                <a:latin typeface="Arial"/>
                <a:cs typeface="Arial"/>
              </a:rPr>
              <a:t>sendes</a:t>
            </a:r>
            <a:r>
              <a:rPr sz="1500" spc="-20" dirty="0">
                <a:solidFill>
                  <a:srgbClr val="53606D"/>
                </a:solidFill>
                <a:latin typeface="Arial"/>
                <a:cs typeface="Arial"/>
              </a:rPr>
              <a:t> </a:t>
            </a:r>
            <a:r>
              <a:rPr sz="1500" dirty="0" err="1">
                <a:solidFill>
                  <a:srgbClr val="53606D"/>
                </a:solidFill>
                <a:latin typeface="Arial"/>
                <a:cs typeface="Arial"/>
              </a:rPr>
              <a:t>repræsentanter</a:t>
            </a:r>
            <a:endParaRPr lang="da-DK" sz="1500" dirty="0">
              <a:solidFill>
                <a:srgbClr val="53606D"/>
              </a:solidFill>
              <a:latin typeface="Arial"/>
              <a:cs typeface="Arial"/>
            </a:endParaRPr>
          </a:p>
          <a:p>
            <a:pPr marL="812130" marR="16510" lvl="1" indent="-342900">
              <a:lnSpc>
                <a:spcPct val="80000"/>
              </a:lnSpc>
              <a:buChar char="•"/>
              <a:tabLst>
                <a:tab pos="354965" algn="l"/>
                <a:tab pos="355600" algn="l"/>
              </a:tabLst>
            </a:pPr>
            <a:r>
              <a:rPr lang="da-DK" sz="1500" dirty="0">
                <a:solidFill>
                  <a:srgbClr val="53606D"/>
                </a:solidFill>
                <a:latin typeface="Arial"/>
                <a:cs typeface="Arial"/>
              </a:rPr>
              <a:t>Jeg er med i starten, men I skal prøve at være alene i lab, når det hele kører.</a:t>
            </a:r>
            <a:endParaRPr sz="1500" dirty="0">
              <a:latin typeface="Arial"/>
              <a:cs typeface="Arial"/>
            </a:endParaRPr>
          </a:p>
          <a:p>
            <a:pPr>
              <a:spcBef>
                <a:spcPts val="35"/>
              </a:spcBef>
              <a:buClr>
                <a:srgbClr val="53606D"/>
              </a:buClr>
              <a:buFont typeface="Arial"/>
              <a:buChar char="•"/>
            </a:pPr>
            <a:endParaRPr sz="1850" dirty="0">
              <a:latin typeface="Arial"/>
              <a:cs typeface="Arial"/>
            </a:endParaRPr>
          </a:p>
          <a:p>
            <a:pPr marL="355600" marR="326390" indent="-342900">
              <a:lnSpc>
                <a:spcPct val="80000"/>
              </a:lnSpc>
              <a:buChar char="•"/>
              <a:tabLst>
                <a:tab pos="354965" algn="l"/>
                <a:tab pos="355600" algn="l"/>
              </a:tabLst>
            </a:pPr>
            <a:r>
              <a:rPr sz="1500" dirty="0">
                <a:solidFill>
                  <a:srgbClr val="53606D"/>
                </a:solidFill>
                <a:latin typeface="Arial"/>
                <a:cs typeface="Arial"/>
              </a:rPr>
              <a:t>Lav en anslået tidsplan </a:t>
            </a:r>
            <a:r>
              <a:rPr sz="1500" spc="-5" dirty="0">
                <a:solidFill>
                  <a:srgbClr val="53606D"/>
                </a:solidFill>
                <a:latin typeface="Arial"/>
                <a:cs typeface="Arial"/>
              </a:rPr>
              <a:t>over </a:t>
            </a:r>
            <a:r>
              <a:rPr sz="1500" dirty="0">
                <a:solidFill>
                  <a:srgbClr val="53606D"/>
                </a:solidFill>
                <a:latin typeface="Arial"/>
                <a:cs typeface="Arial"/>
              </a:rPr>
              <a:t>forsøg i samarbejde med vejleder – husk at tage hensyn til  anden undervisning og vejleders </a:t>
            </a:r>
            <a:r>
              <a:rPr sz="1500" dirty="0" err="1">
                <a:solidFill>
                  <a:srgbClr val="53606D"/>
                </a:solidFill>
                <a:latin typeface="Arial"/>
                <a:cs typeface="Arial"/>
              </a:rPr>
              <a:t>andre</a:t>
            </a:r>
            <a:r>
              <a:rPr sz="1500" spc="-50" dirty="0">
                <a:solidFill>
                  <a:srgbClr val="53606D"/>
                </a:solidFill>
                <a:latin typeface="Arial"/>
                <a:cs typeface="Arial"/>
              </a:rPr>
              <a:t> </a:t>
            </a:r>
            <a:r>
              <a:rPr sz="1500" dirty="0" err="1">
                <a:solidFill>
                  <a:srgbClr val="53606D"/>
                </a:solidFill>
                <a:latin typeface="Arial"/>
                <a:cs typeface="Arial"/>
              </a:rPr>
              <a:t>aktiviteter</a:t>
            </a:r>
            <a:endParaRPr lang="da-DK" sz="1500" dirty="0">
              <a:solidFill>
                <a:srgbClr val="53606D"/>
              </a:solidFill>
              <a:latin typeface="Arial"/>
              <a:cs typeface="Arial"/>
            </a:endParaRPr>
          </a:p>
          <a:p>
            <a:pPr marL="812765" marR="326390" lvl="1" indent="-342900">
              <a:lnSpc>
                <a:spcPct val="80000"/>
              </a:lnSpc>
              <a:buChar char="•"/>
              <a:tabLst>
                <a:tab pos="354965" algn="l"/>
                <a:tab pos="355600" algn="l"/>
              </a:tabLst>
            </a:pPr>
            <a:r>
              <a:rPr lang="da-DK" sz="1500" dirty="0">
                <a:solidFill>
                  <a:srgbClr val="53606D"/>
                </a:solidFill>
                <a:latin typeface="Arial"/>
                <a:cs typeface="Arial"/>
              </a:rPr>
              <a:t>I laver første udkast inden næste møde. </a:t>
            </a:r>
            <a:endParaRPr sz="1500" dirty="0">
              <a:latin typeface="Arial"/>
              <a:cs typeface="Arial"/>
            </a:endParaRPr>
          </a:p>
          <a:p>
            <a:pPr>
              <a:spcBef>
                <a:spcPts val="15"/>
              </a:spcBef>
              <a:buClr>
                <a:srgbClr val="53606D"/>
              </a:buClr>
              <a:buFont typeface="Arial"/>
              <a:buChar char="•"/>
            </a:pPr>
            <a:endParaRPr sz="1550" dirty="0">
              <a:latin typeface="Arial"/>
              <a:cs typeface="Arial"/>
            </a:endParaRPr>
          </a:p>
          <a:p>
            <a:pPr marL="355600" indent="-342900">
              <a:buChar char="•"/>
              <a:tabLst>
                <a:tab pos="354965" algn="l"/>
                <a:tab pos="355600" algn="l"/>
              </a:tabLst>
            </a:pPr>
            <a:r>
              <a:rPr sz="1500" dirty="0">
                <a:solidFill>
                  <a:srgbClr val="53606D"/>
                </a:solidFill>
                <a:latin typeface="Arial"/>
                <a:cs typeface="Arial"/>
              </a:rPr>
              <a:t>Fastslå vejleders holdning til regler for gennemlæsning af projektopgave og</a:t>
            </a:r>
            <a:r>
              <a:rPr sz="1500" spc="-125" dirty="0">
                <a:solidFill>
                  <a:srgbClr val="53606D"/>
                </a:solidFill>
                <a:latin typeface="Arial"/>
                <a:cs typeface="Arial"/>
              </a:rPr>
              <a:t> </a:t>
            </a:r>
            <a:r>
              <a:rPr sz="1500" dirty="0" err="1">
                <a:solidFill>
                  <a:srgbClr val="53606D"/>
                </a:solidFill>
                <a:latin typeface="Arial"/>
                <a:cs typeface="Arial"/>
              </a:rPr>
              <a:t>responstid</a:t>
            </a:r>
            <a:endParaRPr lang="da-DK" sz="1500" dirty="0">
              <a:solidFill>
                <a:srgbClr val="53606D"/>
              </a:solidFill>
              <a:latin typeface="Arial"/>
              <a:cs typeface="Arial"/>
            </a:endParaRPr>
          </a:p>
          <a:p>
            <a:pPr marL="812765" lvl="1" indent="-342900">
              <a:buChar char="•"/>
              <a:tabLst>
                <a:tab pos="354965" algn="l"/>
                <a:tab pos="355600" algn="l"/>
              </a:tabLst>
            </a:pPr>
            <a:r>
              <a:rPr lang="da-DK" sz="1500" dirty="0">
                <a:solidFill>
                  <a:srgbClr val="53606D"/>
                </a:solidFill>
                <a:latin typeface="Arial"/>
                <a:cs typeface="Arial"/>
              </a:rPr>
              <a:t>Jeg når kun at læse igennem en gang, men det er jo jeres projekt. Formuleringen af fx hypotesen er vigtig, så den skal vi arbejde en del med.</a:t>
            </a:r>
            <a:endParaRPr sz="1500" dirty="0">
              <a:latin typeface="Arial"/>
              <a:cs typeface="Arial"/>
            </a:endParaRPr>
          </a:p>
          <a:p>
            <a:pPr>
              <a:spcBef>
                <a:spcPts val="35"/>
              </a:spcBef>
              <a:buClr>
                <a:srgbClr val="53606D"/>
              </a:buClr>
              <a:buFont typeface="Arial"/>
              <a:buChar char="•"/>
            </a:pPr>
            <a:endParaRPr sz="1850" dirty="0">
              <a:latin typeface="Arial"/>
              <a:cs typeface="Arial"/>
            </a:endParaRPr>
          </a:p>
          <a:p>
            <a:pPr marL="355600" marR="5080" indent="-342900">
              <a:lnSpc>
                <a:spcPct val="80000"/>
              </a:lnSpc>
              <a:buChar char="•"/>
              <a:tabLst>
                <a:tab pos="354965" algn="l"/>
                <a:tab pos="355600" algn="l"/>
              </a:tabLst>
            </a:pPr>
            <a:r>
              <a:rPr sz="1500" spc="-5" dirty="0">
                <a:solidFill>
                  <a:srgbClr val="53606D"/>
                </a:solidFill>
                <a:latin typeface="Arial"/>
                <a:cs typeface="Arial"/>
              </a:rPr>
              <a:t>Bliv </a:t>
            </a:r>
            <a:r>
              <a:rPr sz="1500" dirty="0">
                <a:solidFill>
                  <a:srgbClr val="53606D"/>
                </a:solidFill>
                <a:latin typeface="Arial"/>
                <a:cs typeface="Arial"/>
              </a:rPr>
              <a:t>enig med vejleder om </a:t>
            </a:r>
            <a:r>
              <a:rPr sz="1500" spc="-5" dirty="0">
                <a:solidFill>
                  <a:srgbClr val="53606D"/>
                </a:solidFill>
                <a:latin typeface="Arial"/>
                <a:cs typeface="Arial"/>
              </a:rPr>
              <a:t>hvilke </a:t>
            </a:r>
            <a:r>
              <a:rPr sz="1500" dirty="0">
                <a:solidFill>
                  <a:srgbClr val="53606D"/>
                </a:solidFill>
                <a:latin typeface="Arial"/>
                <a:cs typeface="Arial"/>
              </a:rPr>
              <a:t>referencer der er acceptable – her menes </a:t>
            </a:r>
            <a:r>
              <a:rPr sz="1500" spc="-5" dirty="0">
                <a:solidFill>
                  <a:srgbClr val="53606D"/>
                </a:solidFill>
                <a:latin typeface="Arial"/>
                <a:cs typeface="Arial"/>
              </a:rPr>
              <a:t>opslagsværker,  </a:t>
            </a:r>
            <a:r>
              <a:rPr sz="1500" spc="-10" dirty="0">
                <a:solidFill>
                  <a:srgbClr val="53606D"/>
                </a:solidFill>
                <a:latin typeface="Arial"/>
                <a:cs typeface="Arial"/>
              </a:rPr>
              <a:t>lærerbøger, </a:t>
            </a:r>
            <a:r>
              <a:rPr sz="1500" spc="5" dirty="0">
                <a:solidFill>
                  <a:srgbClr val="53606D"/>
                </a:solidFill>
                <a:latin typeface="Arial"/>
                <a:cs typeface="Arial"/>
              </a:rPr>
              <a:t>Wiki, </a:t>
            </a:r>
            <a:r>
              <a:rPr sz="1500" spc="-10" dirty="0">
                <a:solidFill>
                  <a:srgbClr val="53606D"/>
                </a:solidFill>
                <a:latin typeface="Arial"/>
                <a:cs typeface="Arial"/>
              </a:rPr>
              <a:t>artikler, </a:t>
            </a:r>
            <a:r>
              <a:rPr sz="1500" dirty="0">
                <a:solidFill>
                  <a:srgbClr val="53606D"/>
                </a:solidFill>
                <a:latin typeface="Arial"/>
                <a:cs typeface="Arial"/>
              </a:rPr>
              <a:t>impact factor</a:t>
            </a:r>
            <a:r>
              <a:rPr sz="1500" spc="-135" dirty="0">
                <a:solidFill>
                  <a:srgbClr val="53606D"/>
                </a:solidFill>
                <a:latin typeface="Arial"/>
                <a:cs typeface="Arial"/>
              </a:rPr>
              <a:t> </a:t>
            </a:r>
            <a:r>
              <a:rPr sz="1500" spc="-30" dirty="0" err="1">
                <a:solidFill>
                  <a:srgbClr val="53606D"/>
                </a:solidFill>
                <a:latin typeface="Arial"/>
                <a:cs typeface="Arial"/>
              </a:rPr>
              <a:t>osv</a:t>
            </a:r>
            <a:r>
              <a:rPr sz="1500" spc="-30" dirty="0">
                <a:solidFill>
                  <a:srgbClr val="53606D"/>
                </a:solidFill>
                <a:latin typeface="Arial"/>
                <a:cs typeface="Arial"/>
              </a:rPr>
              <a:t>.</a:t>
            </a:r>
            <a:endParaRPr lang="da-DK" sz="1500" spc="-30" dirty="0">
              <a:solidFill>
                <a:srgbClr val="53606D"/>
              </a:solidFill>
              <a:latin typeface="Arial"/>
              <a:cs typeface="Arial"/>
            </a:endParaRPr>
          </a:p>
          <a:p>
            <a:pPr marL="812765" marR="5080" lvl="1" indent="-342900">
              <a:lnSpc>
                <a:spcPct val="80000"/>
              </a:lnSpc>
              <a:buChar char="•"/>
              <a:tabLst>
                <a:tab pos="354965" algn="l"/>
                <a:tab pos="355600" algn="l"/>
              </a:tabLst>
            </a:pPr>
            <a:r>
              <a:rPr lang="da-DK" sz="1500" spc="-30" dirty="0">
                <a:solidFill>
                  <a:srgbClr val="53606D"/>
                </a:solidFill>
                <a:latin typeface="Arial"/>
                <a:cs typeface="Arial"/>
              </a:rPr>
              <a:t>Jeg har ikke stærke holdninger. Peer </a:t>
            </a:r>
            <a:r>
              <a:rPr lang="da-DK" sz="1500" spc="-30" dirty="0" err="1">
                <a:solidFill>
                  <a:srgbClr val="53606D"/>
                </a:solidFill>
                <a:latin typeface="Arial"/>
                <a:cs typeface="Arial"/>
              </a:rPr>
              <a:t>reviewed</a:t>
            </a:r>
            <a:r>
              <a:rPr lang="da-DK" sz="1500" spc="-30" dirty="0">
                <a:solidFill>
                  <a:srgbClr val="53606D"/>
                </a:solidFill>
                <a:latin typeface="Arial"/>
                <a:cs typeface="Arial"/>
              </a:rPr>
              <a:t> artikler er bedst. </a:t>
            </a:r>
            <a:endParaRPr sz="1500" dirty="0">
              <a:latin typeface="Arial"/>
              <a:cs typeface="Arial"/>
            </a:endParaRPr>
          </a:p>
          <a:p>
            <a:pPr>
              <a:spcBef>
                <a:spcPts val="20"/>
              </a:spcBef>
              <a:buClr>
                <a:srgbClr val="53606D"/>
              </a:buClr>
              <a:buFont typeface="Arial"/>
              <a:buChar char="•"/>
            </a:pPr>
            <a:endParaRPr sz="1850" dirty="0">
              <a:latin typeface="Arial"/>
              <a:cs typeface="Arial"/>
            </a:endParaRPr>
          </a:p>
          <a:p>
            <a:pPr marL="354965" marR="46990" indent="-342900">
              <a:lnSpc>
                <a:spcPts val="1440"/>
              </a:lnSpc>
              <a:buChar char="•"/>
              <a:tabLst>
                <a:tab pos="354965" algn="l"/>
                <a:tab pos="355600" algn="l"/>
              </a:tabLst>
            </a:pPr>
            <a:r>
              <a:rPr sz="1500" spc="-5" dirty="0">
                <a:solidFill>
                  <a:srgbClr val="53606D"/>
                </a:solidFill>
                <a:latin typeface="Arial"/>
                <a:cs typeface="Arial"/>
              </a:rPr>
              <a:t>Bliv </a:t>
            </a:r>
            <a:r>
              <a:rPr sz="1500" dirty="0">
                <a:solidFill>
                  <a:srgbClr val="53606D"/>
                </a:solidFill>
                <a:latin typeface="Arial"/>
                <a:cs typeface="Arial"/>
              </a:rPr>
              <a:t>enig med vejleder om projektopgavens form, omfang osv – </a:t>
            </a:r>
            <a:r>
              <a:rPr sz="1500" b="1" dirty="0">
                <a:solidFill>
                  <a:srgbClr val="53606D"/>
                </a:solidFill>
                <a:latin typeface="Arial"/>
                <a:cs typeface="Arial"/>
              </a:rPr>
              <a:t>Aalborg model</a:t>
            </a:r>
            <a:r>
              <a:rPr sz="1500" dirty="0">
                <a:solidFill>
                  <a:srgbClr val="53606D"/>
                </a:solidFill>
                <a:latin typeface="Arial"/>
                <a:cs typeface="Arial"/>
              </a:rPr>
              <a:t>,</a:t>
            </a:r>
            <a:r>
              <a:rPr sz="1500" spc="-190" dirty="0">
                <a:solidFill>
                  <a:srgbClr val="53606D"/>
                </a:solidFill>
                <a:latin typeface="Arial"/>
                <a:cs typeface="Arial"/>
              </a:rPr>
              <a:t> </a:t>
            </a:r>
            <a:r>
              <a:rPr sz="1500" dirty="0">
                <a:solidFill>
                  <a:srgbClr val="53606D"/>
                </a:solidFill>
                <a:latin typeface="Arial"/>
                <a:cs typeface="Arial"/>
              </a:rPr>
              <a:t>artikelform,  </a:t>
            </a:r>
            <a:r>
              <a:rPr sz="1500" b="1" dirty="0">
                <a:solidFill>
                  <a:srgbClr val="53606D"/>
                </a:solidFill>
                <a:latin typeface="Arial"/>
                <a:cs typeface="Arial"/>
              </a:rPr>
              <a:t>25-50 </a:t>
            </a:r>
            <a:r>
              <a:rPr sz="1500" b="1" spc="-15" dirty="0">
                <a:solidFill>
                  <a:srgbClr val="53606D"/>
                </a:solidFill>
                <a:latin typeface="Arial"/>
                <a:cs typeface="Arial"/>
              </a:rPr>
              <a:t>sider</a:t>
            </a:r>
            <a:r>
              <a:rPr sz="1500" spc="-15" dirty="0">
                <a:solidFill>
                  <a:srgbClr val="53606D"/>
                </a:solidFill>
                <a:latin typeface="Arial"/>
                <a:cs typeface="Arial"/>
              </a:rPr>
              <a:t>, </a:t>
            </a:r>
            <a:r>
              <a:rPr sz="1500" spc="-5" dirty="0">
                <a:solidFill>
                  <a:srgbClr val="53606D"/>
                </a:solidFill>
                <a:latin typeface="Arial"/>
                <a:cs typeface="Arial"/>
              </a:rPr>
              <a:t>hvad </a:t>
            </a:r>
            <a:r>
              <a:rPr sz="1500" dirty="0">
                <a:solidFill>
                  <a:srgbClr val="53606D"/>
                </a:solidFill>
                <a:latin typeface="Arial"/>
                <a:cs typeface="Arial"/>
              </a:rPr>
              <a:t>skal i Appendix</a:t>
            </a:r>
            <a:r>
              <a:rPr sz="1500" spc="-130" dirty="0">
                <a:solidFill>
                  <a:srgbClr val="53606D"/>
                </a:solidFill>
                <a:latin typeface="Arial"/>
                <a:cs typeface="Arial"/>
              </a:rPr>
              <a:t> </a:t>
            </a:r>
            <a:r>
              <a:rPr sz="1500" dirty="0">
                <a:solidFill>
                  <a:srgbClr val="53606D"/>
                </a:solidFill>
                <a:latin typeface="Arial"/>
                <a:cs typeface="Arial"/>
              </a:rPr>
              <a:t>etc.</a:t>
            </a:r>
            <a:endParaRPr sz="1500" dirty="0">
              <a:latin typeface="Arial"/>
              <a:cs typeface="Arial"/>
            </a:endParaRPr>
          </a:p>
          <a:p>
            <a:pPr>
              <a:spcBef>
                <a:spcPts val="30"/>
              </a:spcBef>
              <a:buClr>
                <a:srgbClr val="53606D"/>
              </a:buClr>
              <a:buFont typeface="Arial"/>
              <a:buChar char="•"/>
            </a:pPr>
            <a:endParaRPr sz="1550" dirty="0">
              <a:latin typeface="Arial"/>
              <a:cs typeface="Arial"/>
            </a:endParaRPr>
          </a:p>
          <a:p>
            <a:pPr marL="355600" indent="-342900">
              <a:buClr>
                <a:srgbClr val="53606D"/>
              </a:buClr>
              <a:buFont typeface="Arial"/>
              <a:buChar char="•"/>
              <a:tabLst>
                <a:tab pos="354965" algn="l"/>
                <a:tab pos="355600" algn="l"/>
              </a:tabLst>
            </a:pPr>
            <a:r>
              <a:rPr sz="1500" b="1" u="heavy" dirty="0">
                <a:solidFill>
                  <a:srgbClr val="FF0000"/>
                </a:solidFill>
                <a:uFill>
                  <a:solidFill>
                    <a:srgbClr val="FF0000"/>
                  </a:solidFill>
                </a:uFill>
                <a:latin typeface="Arial"/>
                <a:cs typeface="Arial"/>
              </a:rPr>
              <a:t>Det er </a:t>
            </a:r>
            <a:r>
              <a:rPr sz="1500" b="1" u="heavy" spc="-5" dirty="0">
                <a:solidFill>
                  <a:srgbClr val="FF0000"/>
                </a:solidFill>
                <a:uFill>
                  <a:solidFill>
                    <a:srgbClr val="FF0000"/>
                  </a:solidFill>
                </a:uFill>
                <a:latin typeface="Arial"/>
                <a:cs typeface="Arial"/>
              </a:rPr>
              <a:t>vejleder </a:t>
            </a:r>
            <a:r>
              <a:rPr sz="1500" b="1" u="heavy" dirty="0">
                <a:solidFill>
                  <a:srgbClr val="FF0000"/>
                </a:solidFill>
                <a:uFill>
                  <a:solidFill>
                    <a:srgbClr val="FF0000"/>
                  </a:solidFill>
                </a:uFill>
                <a:latin typeface="Arial"/>
                <a:cs typeface="Arial"/>
              </a:rPr>
              <a:t>der har det sidste </a:t>
            </a:r>
            <a:r>
              <a:rPr sz="1500" b="1" u="heavy" spc="-5" dirty="0">
                <a:solidFill>
                  <a:srgbClr val="FF0000"/>
                </a:solidFill>
                <a:uFill>
                  <a:solidFill>
                    <a:srgbClr val="FF0000"/>
                  </a:solidFill>
                </a:uFill>
                <a:latin typeface="Arial"/>
                <a:cs typeface="Arial"/>
              </a:rPr>
              <a:t>ord </a:t>
            </a:r>
            <a:r>
              <a:rPr sz="1500" b="1" u="heavy" dirty="0">
                <a:solidFill>
                  <a:srgbClr val="FF0000"/>
                </a:solidFill>
                <a:uFill>
                  <a:solidFill>
                    <a:srgbClr val="FF0000"/>
                  </a:solidFill>
                </a:uFill>
                <a:latin typeface="Arial"/>
                <a:cs typeface="Arial"/>
              </a:rPr>
              <a:t>i </a:t>
            </a:r>
            <a:r>
              <a:rPr sz="1500" b="1" u="heavy" spc="-10" dirty="0">
                <a:solidFill>
                  <a:srgbClr val="FF0000"/>
                </a:solidFill>
                <a:uFill>
                  <a:solidFill>
                    <a:srgbClr val="FF0000"/>
                  </a:solidFill>
                </a:uFill>
                <a:latin typeface="Arial"/>
                <a:cs typeface="Arial"/>
              </a:rPr>
              <a:t>hvordan </a:t>
            </a:r>
            <a:r>
              <a:rPr sz="1500" b="1" u="heavy" dirty="0">
                <a:solidFill>
                  <a:srgbClr val="FF0000"/>
                </a:solidFill>
                <a:uFill>
                  <a:solidFill>
                    <a:srgbClr val="FF0000"/>
                  </a:solidFill>
                </a:uFill>
                <a:latin typeface="Arial"/>
                <a:cs typeface="Arial"/>
              </a:rPr>
              <a:t>jeres </a:t>
            </a:r>
            <a:r>
              <a:rPr sz="1500" b="1" u="heavy" spc="-5" dirty="0">
                <a:solidFill>
                  <a:srgbClr val="FF0000"/>
                </a:solidFill>
                <a:uFill>
                  <a:solidFill>
                    <a:srgbClr val="FF0000"/>
                  </a:solidFill>
                </a:uFill>
                <a:latin typeface="Arial"/>
                <a:cs typeface="Arial"/>
              </a:rPr>
              <a:t>projektrapport</a:t>
            </a:r>
            <a:r>
              <a:rPr sz="1500" b="1" u="heavy" spc="-20" dirty="0">
                <a:solidFill>
                  <a:srgbClr val="FF0000"/>
                </a:solidFill>
                <a:uFill>
                  <a:solidFill>
                    <a:srgbClr val="FF0000"/>
                  </a:solidFill>
                </a:uFill>
                <a:latin typeface="Arial"/>
                <a:cs typeface="Arial"/>
              </a:rPr>
              <a:t> </a:t>
            </a:r>
            <a:r>
              <a:rPr sz="1500" b="1" u="heavy" spc="-5" dirty="0">
                <a:solidFill>
                  <a:srgbClr val="FF0000"/>
                </a:solidFill>
                <a:uFill>
                  <a:solidFill>
                    <a:srgbClr val="FF0000"/>
                  </a:solidFill>
                </a:uFill>
                <a:latin typeface="Arial"/>
                <a:cs typeface="Arial"/>
              </a:rPr>
              <a:t>udformes</a:t>
            </a:r>
            <a:endParaRPr sz="1500" dirty="0">
              <a:latin typeface="Arial"/>
              <a:cs typeface="Arial"/>
            </a:endParaRPr>
          </a:p>
        </p:txBody>
      </p:sp>
      <p:sp>
        <p:nvSpPr>
          <p:cNvPr id="3" name="object 3"/>
          <p:cNvSpPr txBox="1">
            <a:spLocks noGrp="1"/>
          </p:cNvSpPr>
          <p:nvPr>
            <p:ph type="title"/>
          </p:nvPr>
        </p:nvSpPr>
        <p:spPr>
          <a:xfrm>
            <a:off x="2059940" y="642937"/>
            <a:ext cx="2397760" cy="751488"/>
          </a:xfrm>
          <a:prstGeom prst="rect">
            <a:avLst/>
          </a:prstGeom>
        </p:spPr>
        <p:txBody>
          <a:bodyPr vert="horz" wrap="square" lIns="0" tIns="12700" rIns="0" bIns="0" rtlCol="0" anchor="t" anchorCtr="0">
            <a:spAutoFit/>
          </a:bodyPr>
          <a:lstStyle/>
          <a:p>
            <a:pPr marL="12700">
              <a:spcBef>
                <a:spcPts val="100"/>
              </a:spcBef>
            </a:pPr>
            <a:r>
              <a:rPr spc="-5" dirty="0"/>
              <a:t>Modul 3.4</a:t>
            </a:r>
            <a:r>
              <a:rPr spc="-50" dirty="0"/>
              <a:t> </a:t>
            </a:r>
            <a:r>
              <a:rPr spc="-5" dirty="0"/>
              <a:t>Projekt</a:t>
            </a:r>
          </a:p>
        </p:txBody>
      </p:sp>
      <p:sp>
        <p:nvSpPr>
          <p:cNvPr id="4" name="object 4"/>
          <p:cNvSpPr/>
          <p:nvPr/>
        </p:nvSpPr>
        <p:spPr>
          <a:xfrm>
            <a:off x="8616697" y="1"/>
            <a:ext cx="1424939" cy="1898891"/>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059940" y="642937"/>
            <a:ext cx="2397760" cy="751488"/>
          </a:xfrm>
          <a:prstGeom prst="rect">
            <a:avLst/>
          </a:prstGeom>
        </p:spPr>
        <p:txBody>
          <a:bodyPr vert="horz" wrap="square" lIns="0" tIns="12700" rIns="0" bIns="0" rtlCol="0" anchor="t" anchorCtr="0">
            <a:spAutoFit/>
          </a:bodyPr>
          <a:lstStyle/>
          <a:p>
            <a:pPr marL="12700">
              <a:spcBef>
                <a:spcPts val="100"/>
              </a:spcBef>
            </a:pPr>
            <a:r>
              <a:rPr spc="-5" dirty="0"/>
              <a:t>Modul 3.4</a:t>
            </a:r>
            <a:r>
              <a:rPr spc="-50" dirty="0"/>
              <a:t> </a:t>
            </a:r>
            <a:r>
              <a:rPr spc="-5" dirty="0"/>
              <a:t>Projekt</a:t>
            </a:r>
          </a:p>
        </p:txBody>
      </p:sp>
      <p:sp>
        <p:nvSpPr>
          <p:cNvPr id="3" name="object 3"/>
          <p:cNvSpPr txBox="1"/>
          <p:nvPr/>
        </p:nvSpPr>
        <p:spPr>
          <a:xfrm>
            <a:off x="2059941" y="1572261"/>
            <a:ext cx="7412355" cy="4326184"/>
          </a:xfrm>
          <a:prstGeom prst="rect">
            <a:avLst/>
          </a:prstGeom>
        </p:spPr>
        <p:txBody>
          <a:bodyPr vert="horz" wrap="square" lIns="0" tIns="40005" rIns="0" bIns="0" rtlCol="0">
            <a:spAutoFit/>
          </a:bodyPr>
          <a:lstStyle/>
          <a:p>
            <a:pPr marL="12700">
              <a:spcBef>
                <a:spcPts val="315"/>
              </a:spcBef>
            </a:pPr>
            <a:r>
              <a:rPr b="1" spc="-5" dirty="0">
                <a:solidFill>
                  <a:srgbClr val="53606D"/>
                </a:solidFill>
                <a:latin typeface="Arial"/>
                <a:cs typeface="Arial"/>
              </a:rPr>
              <a:t>Økonomi</a:t>
            </a:r>
            <a:r>
              <a:rPr spc="-5" dirty="0">
                <a:solidFill>
                  <a:srgbClr val="53606D"/>
                </a:solidFill>
                <a:latin typeface="Arial"/>
                <a:cs typeface="Arial"/>
              </a:rPr>
              <a:t>:</a:t>
            </a:r>
            <a:endParaRPr dirty="0">
              <a:latin typeface="Arial"/>
              <a:cs typeface="Arial"/>
            </a:endParaRPr>
          </a:p>
          <a:p>
            <a:pPr marL="355600" marR="53975" indent="-342900">
              <a:lnSpc>
                <a:spcPts val="1939"/>
              </a:lnSpc>
              <a:spcBef>
                <a:spcPts val="464"/>
              </a:spcBef>
              <a:buChar char="•"/>
              <a:tabLst>
                <a:tab pos="354965" algn="l"/>
                <a:tab pos="355600" algn="l"/>
              </a:tabLst>
            </a:pPr>
            <a:r>
              <a:rPr spc="-5" dirty="0">
                <a:solidFill>
                  <a:srgbClr val="53606D"/>
                </a:solidFill>
                <a:latin typeface="Arial"/>
                <a:cs typeface="Arial"/>
              </a:rPr>
              <a:t>Jan Stavnshøj på maskinværkstedet, kommer til at </a:t>
            </a:r>
            <a:r>
              <a:rPr spc="-10" dirty="0">
                <a:solidFill>
                  <a:srgbClr val="53606D"/>
                </a:solidFill>
                <a:latin typeface="Arial"/>
                <a:cs typeface="Arial"/>
              </a:rPr>
              <a:t>håndtere </a:t>
            </a:r>
            <a:r>
              <a:rPr spc="-5" dirty="0">
                <a:solidFill>
                  <a:srgbClr val="53606D"/>
                </a:solidFill>
                <a:latin typeface="Arial"/>
                <a:cs typeface="Arial"/>
              </a:rPr>
              <a:t>midler til  </a:t>
            </a:r>
            <a:r>
              <a:rPr spc="-10" dirty="0">
                <a:solidFill>
                  <a:srgbClr val="53606D"/>
                </a:solidFill>
                <a:latin typeface="Arial"/>
                <a:cs typeface="Arial"/>
              </a:rPr>
              <a:t>projekt</a:t>
            </a:r>
            <a:endParaRPr dirty="0">
              <a:latin typeface="Arial"/>
              <a:cs typeface="Arial"/>
            </a:endParaRPr>
          </a:p>
          <a:p>
            <a:pPr>
              <a:spcBef>
                <a:spcPts val="35"/>
              </a:spcBef>
              <a:buClr>
                <a:srgbClr val="53606D"/>
              </a:buClr>
              <a:buFont typeface="Arial"/>
              <a:buChar char="•"/>
            </a:pPr>
            <a:endParaRPr sz="2200" dirty="0">
              <a:latin typeface="Arial"/>
              <a:cs typeface="Arial"/>
            </a:endParaRPr>
          </a:p>
          <a:p>
            <a:pPr marL="355600" indent="-342900">
              <a:buChar char="•"/>
              <a:tabLst>
                <a:tab pos="354965" algn="l"/>
                <a:tab pos="355600" algn="l"/>
              </a:tabLst>
            </a:pPr>
            <a:r>
              <a:rPr spc="-5" dirty="0">
                <a:solidFill>
                  <a:srgbClr val="53606D"/>
                </a:solidFill>
                <a:latin typeface="Arial"/>
                <a:cs typeface="Arial"/>
              </a:rPr>
              <a:t>Hver </a:t>
            </a:r>
            <a:r>
              <a:rPr spc="-10" dirty="0">
                <a:solidFill>
                  <a:srgbClr val="53606D"/>
                </a:solidFill>
                <a:latin typeface="Arial"/>
                <a:cs typeface="Arial"/>
              </a:rPr>
              <a:t>gruppe har 500 </a:t>
            </a:r>
            <a:r>
              <a:rPr spc="-35" dirty="0">
                <a:solidFill>
                  <a:srgbClr val="53606D"/>
                </a:solidFill>
                <a:latin typeface="Arial"/>
                <a:cs typeface="Arial"/>
              </a:rPr>
              <a:t>kr. </a:t>
            </a:r>
            <a:r>
              <a:rPr spc="-5" dirty="0">
                <a:solidFill>
                  <a:srgbClr val="53606D"/>
                </a:solidFill>
                <a:latin typeface="Arial"/>
                <a:cs typeface="Arial"/>
              </a:rPr>
              <a:t>til</a:t>
            </a:r>
            <a:r>
              <a:rPr spc="90" dirty="0">
                <a:solidFill>
                  <a:srgbClr val="53606D"/>
                </a:solidFill>
                <a:latin typeface="Arial"/>
                <a:cs typeface="Arial"/>
              </a:rPr>
              <a:t> </a:t>
            </a:r>
            <a:r>
              <a:rPr spc="-10" dirty="0">
                <a:solidFill>
                  <a:srgbClr val="53606D"/>
                </a:solidFill>
                <a:latin typeface="Arial"/>
                <a:cs typeface="Arial"/>
              </a:rPr>
              <a:t>rådighed</a:t>
            </a:r>
            <a:endParaRPr dirty="0">
              <a:latin typeface="Arial"/>
              <a:cs typeface="Arial"/>
            </a:endParaRPr>
          </a:p>
          <a:p>
            <a:pPr>
              <a:spcBef>
                <a:spcPts val="25"/>
              </a:spcBef>
              <a:buClr>
                <a:srgbClr val="53606D"/>
              </a:buClr>
              <a:buFont typeface="Arial"/>
              <a:buChar char="•"/>
            </a:pPr>
            <a:endParaRPr sz="2450" dirty="0">
              <a:latin typeface="Arial"/>
              <a:cs typeface="Arial"/>
            </a:endParaRPr>
          </a:p>
          <a:p>
            <a:pPr marL="355600" marR="1183005" indent="-342900">
              <a:lnSpc>
                <a:spcPts val="1939"/>
              </a:lnSpc>
              <a:buChar char="•"/>
              <a:tabLst>
                <a:tab pos="354965" algn="l"/>
                <a:tab pos="355600" algn="l"/>
              </a:tabLst>
            </a:pPr>
            <a:r>
              <a:rPr spc="-5" dirty="0">
                <a:solidFill>
                  <a:srgbClr val="53606D"/>
                </a:solidFill>
                <a:latin typeface="Arial"/>
                <a:cs typeface="Arial"/>
              </a:rPr>
              <a:t>Det er Jan Stavnshøj, </a:t>
            </a:r>
            <a:r>
              <a:rPr spc="-10" dirty="0">
                <a:solidFill>
                  <a:srgbClr val="53606D"/>
                </a:solidFill>
                <a:latin typeface="Arial"/>
                <a:cs typeface="Arial"/>
              </a:rPr>
              <a:t>der foretager </a:t>
            </a:r>
            <a:r>
              <a:rPr spc="-5" dirty="0">
                <a:solidFill>
                  <a:srgbClr val="53606D"/>
                </a:solidFill>
                <a:latin typeface="Arial"/>
                <a:cs typeface="Arial"/>
              </a:rPr>
              <a:t>alle indkøb relateret til  </a:t>
            </a:r>
            <a:r>
              <a:rPr spc="-15" dirty="0">
                <a:solidFill>
                  <a:srgbClr val="53606D"/>
                </a:solidFill>
                <a:latin typeface="Arial"/>
                <a:cs typeface="Arial"/>
              </a:rPr>
              <a:t>studieprojektmidler.</a:t>
            </a:r>
            <a:endParaRPr dirty="0">
              <a:latin typeface="Arial"/>
              <a:cs typeface="Arial"/>
            </a:endParaRPr>
          </a:p>
          <a:p>
            <a:pPr>
              <a:spcBef>
                <a:spcPts val="55"/>
              </a:spcBef>
              <a:buClr>
                <a:srgbClr val="53606D"/>
              </a:buClr>
              <a:buFont typeface="Arial"/>
              <a:buChar char="•"/>
            </a:pPr>
            <a:endParaRPr sz="2400" dirty="0">
              <a:latin typeface="Arial"/>
              <a:cs typeface="Arial"/>
            </a:endParaRPr>
          </a:p>
          <a:p>
            <a:pPr marL="355600" marR="5080" indent="-342900">
              <a:lnSpc>
                <a:spcPts val="1939"/>
              </a:lnSpc>
              <a:buChar char="•"/>
              <a:tabLst>
                <a:tab pos="354965" algn="l"/>
                <a:tab pos="355600" algn="l"/>
              </a:tabLst>
            </a:pPr>
            <a:r>
              <a:rPr spc="-5" dirty="0">
                <a:solidFill>
                  <a:srgbClr val="53606D"/>
                </a:solidFill>
                <a:latin typeface="Arial"/>
                <a:cs typeface="Arial"/>
              </a:rPr>
              <a:t>Når en </a:t>
            </a:r>
            <a:r>
              <a:rPr spc="-10" dirty="0">
                <a:solidFill>
                  <a:srgbClr val="53606D"/>
                </a:solidFill>
                <a:latin typeface="Arial"/>
                <a:cs typeface="Arial"/>
              </a:rPr>
              <a:t>gruppe </a:t>
            </a:r>
            <a:r>
              <a:rPr spc="-5" dirty="0">
                <a:solidFill>
                  <a:srgbClr val="53606D"/>
                </a:solidFill>
                <a:latin typeface="Arial"/>
                <a:cs typeface="Arial"/>
              </a:rPr>
              <a:t>ønsker at foretage et indkøb for </a:t>
            </a:r>
            <a:r>
              <a:rPr spc="-15" dirty="0">
                <a:solidFill>
                  <a:srgbClr val="53606D"/>
                </a:solidFill>
                <a:latin typeface="Arial"/>
                <a:cs typeface="Arial"/>
              </a:rPr>
              <a:t>studieprojektmidler,  </a:t>
            </a:r>
            <a:r>
              <a:rPr spc="-10" dirty="0">
                <a:solidFill>
                  <a:srgbClr val="53606D"/>
                </a:solidFill>
                <a:latin typeface="Arial"/>
                <a:cs typeface="Arial"/>
              </a:rPr>
              <a:t>henvender gruppen/vejleder </a:t>
            </a:r>
            <a:r>
              <a:rPr spc="-5" dirty="0">
                <a:solidFill>
                  <a:srgbClr val="53606D"/>
                </a:solidFill>
                <a:latin typeface="Arial"/>
                <a:cs typeface="Arial"/>
              </a:rPr>
              <a:t>sig til Jan, som </a:t>
            </a:r>
            <a:r>
              <a:rPr dirty="0">
                <a:solidFill>
                  <a:srgbClr val="53606D"/>
                </a:solidFill>
                <a:latin typeface="Arial"/>
                <a:cs typeface="Arial"/>
              </a:rPr>
              <a:t>så </a:t>
            </a:r>
            <a:r>
              <a:rPr spc="-5" dirty="0">
                <a:solidFill>
                  <a:srgbClr val="53606D"/>
                </a:solidFill>
                <a:latin typeface="Arial"/>
                <a:cs typeface="Arial"/>
              </a:rPr>
              <a:t>registrerer </a:t>
            </a:r>
            <a:r>
              <a:rPr spc="-10" dirty="0">
                <a:solidFill>
                  <a:srgbClr val="53606D"/>
                </a:solidFill>
                <a:latin typeface="Arial"/>
                <a:cs typeface="Arial"/>
              </a:rPr>
              <a:t>gruppen og  dennes</a:t>
            </a:r>
            <a:r>
              <a:rPr spc="10" dirty="0">
                <a:solidFill>
                  <a:srgbClr val="53606D"/>
                </a:solidFill>
                <a:latin typeface="Arial"/>
                <a:cs typeface="Arial"/>
              </a:rPr>
              <a:t> </a:t>
            </a:r>
            <a:r>
              <a:rPr spc="-10" dirty="0">
                <a:solidFill>
                  <a:srgbClr val="53606D"/>
                </a:solidFill>
                <a:latin typeface="Arial"/>
                <a:cs typeface="Arial"/>
              </a:rPr>
              <a:t>indkøb/forbrug.</a:t>
            </a:r>
            <a:endParaRPr dirty="0">
              <a:latin typeface="Arial"/>
              <a:cs typeface="Arial"/>
            </a:endParaRPr>
          </a:p>
          <a:p>
            <a:pPr>
              <a:lnSpc>
                <a:spcPct val="100000"/>
              </a:lnSpc>
              <a:buClr>
                <a:srgbClr val="53606D"/>
              </a:buClr>
              <a:buFont typeface="Arial"/>
              <a:buChar char="•"/>
            </a:pPr>
            <a:endParaRPr sz="2450" dirty="0">
              <a:latin typeface="Arial"/>
              <a:cs typeface="Arial"/>
            </a:endParaRPr>
          </a:p>
          <a:p>
            <a:pPr marL="355600" marR="223520" indent="-343535">
              <a:lnSpc>
                <a:spcPts val="1939"/>
              </a:lnSpc>
              <a:spcBef>
                <a:spcPts val="5"/>
              </a:spcBef>
              <a:buChar char="•"/>
              <a:tabLst>
                <a:tab pos="354965" algn="l"/>
                <a:tab pos="355600" algn="l"/>
              </a:tabLst>
            </a:pPr>
            <a:r>
              <a:rPr spc="-5" dirty="0">
                <a:solidFill>
                  <a:srgbClr val="53606D"/>
                </a:solidFill>
                <a:latin typeface="Arial"/>
                <a:cs typeface="Arial"/>
              </a:rPr>
              <a:t>For at være </a:t>
            </a:r>
            <a:r>
              <a:rPr spc="-10" dirty="0">
                <a:solidFill>
                  <a:srgbClr val="53606D"/>
                </a:solidFill>
                <a:latin typeface="Arial"/>
                <a:cs typeface="Arial"/>
              </a:rPr>
              <a:t>beretiget </a:t>
            </a:r>
            <a:r>
              <a:rPr spc="-5" dirty="0">
                <a:solidFill>
                  <a:srgbClr val="53606D"/>
                </a:solidFill>
                <a:latin typeface="Arial"/>
                <a:cs typeface="Arial"/>
              </a:rPr>
              <a:t>til midlerne er </a:t>
            </a:r>
            <a:r>
              <a:rPr spc="-10" dirty="0">
                <a:solidFill>
                  <a:srgbClr val="53606D"/>
                </a:solidFill>
                <a:latin typeface="Arial"/>
                <a:cs typeface="Arial"/>
              </a:rPr>
              <a:t>det </a:t>
            </a:r>
            <a:r>
              <a:rPr spc="-5" dirty="0">
                <a:solidFill>
                  <a:srgbClr val="53606D"/>
                </a:solidFill>
                <a:latin typeface="Arial"/>
                <a:cs typeface="Arial"/>
              </a:rPr>
              <a:t>fortsat et </a:t>
            </a:r>
            <a:r>
              <a:rPr spc="-30" dirty="0">
                <a:solidFill>
                  <a:srgbClr val="53606D"/>
                </a:solidFill>
                <a:latin typeface="Arial"/>
                <a:cs typeface="Arial"/>
              </a:rPr>
              <a:t>krav, </a:t>
            </a:r>
            <a:r>
              <a:rPr spc="-5" dirty="0">
                <a:solidFill>
                  <a:srgbClr val="53606D"/>
                </a:solidFill>
                <a:latin typeface="Arial"/>
                <a:cs typeface="Arial"/>
              </a:rPr>
              <a:t>at </a:t>
            </a:r>
            <a:r>
              <a:rPr spc="-10" dirty="0">
                <a:solidFill>
                  <a:srgbClr val="53606D"/>
                </a:solidFill>
                <a:latin typeface="Arial"/>
                <a:cs typeface="Arial"/>
              </a:rPr>
              <a:t>vejleder er  ansat/aflønnet </a:t>
            </a:r>
            <a:r>
              <a:rPr spc="-5" dirty="0">
                <a:solidFill>
                  <a:srgbClr val="53606D"/>
                </a:solidFill>
                <a:latin typeface="Arial"/>
                <a:cs typeface="Arial"/>
              </a:rPr>
              <a:t>af</a:t>
            </a:r>
            <a:r>
              <a:rPr spc="15" dirty="0">
                <a:solidFill>
                  <a:srgbClr val="53606D"/>
                </a:solidFill>
                <a:latin typeface="Arial"/>
                <a:cs typeface="Arial"/>
              </a:rPr>
              <a:t> </a:t>
            </a:r>
            <a:r>
              <a:rPr spc="-50" dirty="0">
                <a:solidFill>
                  <a:srgbClr val="53606D"/>
                </a:solidFill>
                <a:latin typeface="Arial"/>
                <a:cs typeface="Arial"/>
              </a:rPr>
              <a:t>HST.</a:t>
            </a:r>
            <a:endParaRPr dirty="0">
              <a:latin typeface="Arial"/>
              <a:cs typeface="Arial"/>
            </a:endParaRPr>
          </a:p>
        </p:txBody>
      </p:sp>
      <p:sp>
        <p:nvSpPr>
          <p:cNvPr id="4" name="object 4"/>
          <p:cNvSpPr/>
          <p:nvPr/>
        </p:nvSpPr>
        <p:spPr>
          <a:xfrm>
            <a:off x="7090637" y="260604"/>
            <a:ext cx="3037606" cy="1511808"/>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059941" y="1627126"/>
            <a:ext cx="5800725" cy="3306033"/>
          </a:xfrm>
          <a:prstGeom prst="rect">
            <a:avLst/>
          </a:prstGeom>
        </p:spPr>
        <p:txBody>
          <a:bodyPr vert="horz" wrap="square" lIns="0" tIns="12700" rIns="0" bIns="0" rtlCol="0">
            <a:spAutoFit/>
          </a:bodyPr>
          <a:lstStyle/>
          <a:p>
            <a:pPr marL="355600" marR="5080" indent="-342900">
              <a:spcBef>
                <a:spcPts val="100"/>
              </a:spcBef>
              <a:buClr>
                <a:srgbClr val="53606D"/>
              </a:buClr>
              <a:buFont typeface="Arial"/>
              <a:buChar char="•"/>
              <a:tabLst>
                <a:tab pos="354965" algn="l"/>
                <a:tab pos="355600" algn="l"/>
              </a:tabLst>
            </a:pPr>
            <a:r>
              <a:rPr spc="-5" dirty="0">
                <a:solidFill>
                  <a:srgbClr val="53606D"/>
                </a:solidFill>
                <a:latin typeface="Arial"/>
                <a:cs typeface="Arial"/>
              </a:rPr>
              <a:t>Skulle </a:t>
            </a:r>
            <a:r>
              <a:rPr spc="-10" dirty="0">
                <a:solidFill>
                  <a:srgbClr val="53606D"/>
                </a:solidFill>
                <a:latin typeface="Arial"/>
                <a:cs typeface="Arial"/>
              </a:rPr>
              <a:t>der </a:t>
            </a:r>
            <a:r>
              <a:rPr spc="-5" dirty="0">
                <a:solidFill>
                  <a:srgbClr val="53606D"/>
                </a:solidFill>
                <a:latin typeface="Arial"/>
                <a:cs typeface="Arial"/>
              </a:rPr>
              <a:t>opstå </a:t>
            </a:r>
            <a:r>
              <a:rPr spc="-10" dirty="0">
                <a:solidFill>
                  <a:srgbClr val="53606D"/>
                </a:solidFill>
                <a:latin typeface="Arial"/>
                <a:cs typeface="Arial"/>
              </a:rPr>
              <a:t>samarbejdsvanskeligheder mellem  gruppemedlemmer eller vejleder/gruppe, </a:t>
            </a:r>
            <a:r>
              <a:rPr dirty="0">
                <a:solidFill>
                  <a:srgbClr val="53606D"/>
                </a:solidFill>
                <a:latin typeface="Arial"/>
                <a:cs typeface="Arial"/>
              </a:rPr>
              <a:t>så </a:t>
            </a:r>
            <a:r>
              <a:rPr spc="-5" dirty="0">
                <a:solidFill>
                  <a:srgbClr val="53606D"/>
                </a:solidFill>
                <a:latin typeface="Arial"/>
                <a:cs typeface="Arial"/>
              </a:rPr>
              <a:t>start </a:t>
            </a:r>
            <a:r>
              <a:rPr spc="-10" dirty="0">
                <a:solidFill>
                  <a:srgbClr val="53606D"/>
                </a:solidFill>
                <a:latin typeface="Arial"/>
                <a:cs typeface="Arial"/>
              </a:rPr>
              <a:t>med  </a:t>
            </a:r>
            <a:r>
              <a:rPr spc="-5" dirty="0">
                <a:solidFill>
                  <a:srgbClr val="53606D"/>
                </a:solidFill>
                <a:latin typeface="Arial"/>
                <a:cs typeface="Arial"/>
              </a:rPr>
              <a:t>at </a:t>
            </a:r>
            <a:r>
              <a:rPr spc="-10" dirty="0">
                <a:solidFill>
                  <a:srgbClr val="53606D"/>
                </a:solidFill>
                <a:latin typeface="Arial"/>
                <a:cs typeface="Arial"/>
              </a:rPr>
              <a:t>afholde </a:t>
            </a:r>
            <a:r>
              <a:rPr spc="-5" dirty="0">
                <a:solidFill>
                  <a:srgbClr val="53606D"/>
                </a:solidFill>
                <a:latin typeface="Arial"/>
                <a:cs typeface="Arial"/>
              </a:rPr>
              <a:t>møde med </a:t>
            </a:r>
            <a:r>
              <a:rPr spc="-10" dirty="0">
                <a:solidFill>
                  <a:srgbClr val="53606D"/>
                </a:solidFill>
                <a:latin typeface="Arial"/>
                <a:cs typeface="Arial"/>
              </a:rPr>
              <a:t>projektvejlederen </a:t>
            </a:r>
            <a:r>
              <a:rPr spc="-5" dirty="0">
                <a:solidFill>
                  <a:srgbClr val="53606D"/>
                </a:solidFill>
                <a:latin typeface="Arial"/>
                <a:cs typeface="Arial"/>
              </a:rPr>
              <a:t>for at finde </a:t>
            </a:r>
            <a:r>
              <a:rPr spc="-10" dirty="0">
                <a:solidFill>
                  <a:srgbClr val="53606D"/>
                </a:solidFill>
                <a:latin typeface="Arial"/>
                <a:cs typeface="Arial"/>
              </a:rPr>
              <a:t>en  løsning</a:t>
            </a:r>
            <a:endParaRPr>
              <a:latin typeface="Arial"/>
              <a:cs typeface="Arial"/>
            </a:endParaRPr>
          </a:p>
          <a:p>
            <a:pPr>
              <a:spcBef>
                <a:spcPts val="30"/>
              </a:spcBef>
              <a:buClr>
                <a:srgbClr val="53606D"/>
              </a:buClr>
              <a:buFont typeface="Arial"/>
              <a:buChar char="•"/>
            </a:pPr>
            <a:endParaRPr sz="2600">
              <a:latin typeface="Arial"/>
              <a:cs typeface="Arial"/>
            </a:endParaRPr>
          </a:p>
          <a:p>
            <a:pPr marL="355600" marR="220979" indent="-342900">
              <a:spcBef>
                <a:spcPts val="5"/>
              </a:spcBef>
              <a:buChar char="•"/>
              <a:tabLst>
                <a:tab pos="354965" algn="l"/>
                <a:tab pos="355600" algn="l"/>
              </a:tabLst>
            </a:pPr>
            <a:r>
              <a:rPr spc="-5" dirty="0">
                <a:solidFill>
                  <a:srgbClr val="53606D"/>
                </a:solidFill>
                <a:latin typeface="Arial"/>
                <a:cs typeface="Arial"/>
              </a:rPr>
              <a:t>Hvis </a:t>
            </a:r>
            <a:r>
              <a:rPr spc="-10" dirty="0">
                <a:solidFill>
                  <a:srgbClr val="53606D"/>
                </a:solidFill>
                <a:latin typeface="Arial"/>
                <a:cs typeface="Arial"/>
              </a:rPr>
              <a:t>problemet </a:t>
            </a:r>
            <a:r>
              <a:rPr spc="-5" dirty="0">
                <a:solidFill>
                  <a:srgbClr val="53606D"/>
                </a:solidFill>
                <a:latin typeface="Arial"/>
                <a:cs typeface="Arial"/>
              </a:rPr>
              <a:t>ikke kan løses </a:t>
            </a:r>
            <a:r>
              <a:rPr spc="-10" dirty="0">
                <a:solidFill>
                  <a:srgbClr val="53606D"/>
                </a:solidFill>
                <a:latin typeface="Arial"/>
                <a:cs typeface="Arial"/>
              </a:rPr>
              <a:t>uden yderligere </a:t>
            </a:r>
            <a:r>
              <a:rPr spc="-5" dirty="0">
                <a:solidFill>
                  <a:srgbClr val="53606D"/>
                </a:solidFill>
                <a:latin typeface="Arial"/>
                <a:cs typeface="Arial"/>
              </a:rPr>
              <a:t>tiltag  </a:t>
            </a:r>
            <a:r>
              <a:rPr dirty="0">
                <a:solidFill>
                  <a:srgbClr val="53606D"/>
                </a:solidFill>
                <a:latin typeface="Arial"/>
                <a:cs typeface="Arial"/>
              </a:rPr>
              <a:t>så </a:t>
            </a:r>
            <a:r>
              <a:rPr spc="-5" dirty="0">
                <a:solidFill>
                  <a:srgbClr val="53606D"/>
                </a:solidFill>
                <a:latin typeface="Arial"/>
                <a:cs typeface="Arial"/>
              </a:rPr>
              <a:t>kontaktes </a:t>
            </a:r>
            <a:r>
              <a:rPr spc="-10" dirty="0">
                <a:solidFill>
                  <a:srgbClr val="53606D"/>
                </a:solidFill>
                <a:latin typeface="Arial"/>
                <a:cs typeface="Arial"/>
              </a:rPr>
              <a:t>semesterkoordinator </a:t>
            </a:r>
            <a:r>
              <a:rPr spc="-5" dirty="0">
                <a:solidFill>
                  <a:srgbClr val="53606D"/>
                </a:solidFill>
                <a:latin typeface="Arial"/>
                <a:cs typeface="Arial"/>
              </a:rPr>
              <a:t>Jacek</a:t>
            </a:r>
            <a:r>
              <a:rPr spc="45" dirty="0">
                <a:solidFill>
                  <a:srgbClr val="53606D"/>
                </a:solidFill>
                <a:latin typeface="Arial"/>
                <a:cs typeface="Arial"/>
              </a:rPr>
              <a:t> </a:t>
            </a:r>
            <a:r>
              <a:rPr spc="-5" dirty="0">
                <a:solidFill>
                  <a:srgbClr val="53606D"/>
                </a:solidFill>
                <a:latin typeface="Arial"/>
                <a:cs typeface="Arial"/>
              </a:rPr>
              <a:t>Lichota</a:t>
            </a:r>
            <a:endParaRPr>
              <a:latin typeface="Arial"/>
              <a:cs typeface="Arial"/>
            </a:endParaRPr>
          </a:p>
          <a:p>
            <a:pPr>
              <a:spcBef>
                <a:spcPts val="30"/>
              </a:spcBef>
              <a:buClr>
                <a:srgbClr val="53606D"/>
              </a:buClr>
              <a:buFont typeface="Arial"/>
              <a:buChar char="•"/>
            </a:pPr>
            <a:endParaRPr sz="2600">
              <a:latin typeface="Arial"/>
              <a:cs typeface="Arial"/>
            </a:endParaRPr>
          </a:p>
          <a:p>
            <a:pPr marL="355600" marR="124460" indent="-342900">
              <a:buChar char="•"/>
              <a:tabLst>
                <a:tab pos="354965" algn="l"/>
                <a:tab pos="355600" algn="l"/>
              </a:tabLst>
            </a:pPr>
            <a:r>
              <a:rPr spc="-10" dirty="0">
                <a:solidFill>
                  <a:srgbClr val="53606D"/>
                </a:solidFill>
                <a:latin typeface="Arial"/>
                <a:cs typeface="Arial"/>
              </a:rPr>
              <a:t>Retningslinjer </a:t>
            </a:r>
            <a:r>
              <a:rPr spc="-5" dirty="0">
                <a:solidFill>
                  <a:srgbClr val="53606D"/>
                </a:solidFill>
                <a:latin typeface="Arial"/>
                <a:cs typeface="Arial"/>
              </a:rPr>
              <a:t>for evt. </a:t>
            </a:r>
            <a:r>
              <a:rPr spc="-10" dirty="0">
                <a:solidFill>
                  <a:srgbClr val="53606D"/>
                </a:solidFill>
                <a:latin typeface="Arial"/>
                <a:cs typeface="Arial"/>
              </a:rPr>
              <a:t>opsplitning </a:t>
            </a:r>
            <a:r>
              <a:rPr spc="-5" dirty="0">
                <a:solidFill>
                  <a:srgbClr val="53606D"/>
                </a:solidFill>
                <a:latin typeface="Arial"/>
                <a:cs typeface="Arial"/>
              </a:rPr>
              <a:t>af </a:t>
            </a:r>
            <a:r>
              <a:rPr spc="-10" dirty="0">
                <a:solidFill>
                  <a:srgbClr val="53606D"/>
                </a:solidFill>
                <a:latin typeface="Arial"/>
                <a:cs typeface="Arial"/>
              </a:rPr>
              <a:t>projektgrupper: </a:t>
            </a:r>
            <a:r>
              <a:rPr u="heavy" spc="-10" dirty="0">
                <a:solidFill>
                  <a:srgbClr val="0000BE"/>
                </a:solidFill>
                <a:uFill>
                  <a:solidFill>
                    <a:srgbClr val="0000BE"/>
                  </a:solidFill>
                </a:uFill>
                <a:latin typeface="Arial"/>
                <a:cs typeface="Arial"/>
              </a:rPr>
              <a:t> </a:t>
            </a:r>
            <a:r>
              <a:rPr u="heavy" spc="-10" dirty="0">
                <a:solidFill>
                  <a:srgbClr val="0000BE"/>
                </a:solidFill>
                <a:uFill>
                  <a:solidFill>
                    <a:srgbClr val="0000BE"/>
                  </a:solidFill>
                </a:uFill>
                <a:latin typeface="Arial"/>
                <a:cs typeface="Arial"/>
                <a:hlinkClick r:id="rId2"/>
              </a:rPr>
              <a:t>https://www.hst.aau.dk/uddannelser/Regler+og+form  ularer/Opsplitning+af+grupper/</a:t>
            </a:r>
            <a:endParaRPr>
              <a:latin typeface="Arial"/>
              <a:cs typeface="Arial"/>
            </a:endParaRPr>
          </a:p>
        </p:txBody>
      </p:sp>
      <p:sp>
        <p:nvSpPr>
          <p:cNvPr id="3" name="object 3"/>
          <p:cNvSpPr txBox="1">
            <a:spLocks noGrp="1"/>
          </p:cNvSpPr>
          <p:nvPr>
            <p:ph type="title"/>
          </p:nvPr>
        </p:nvSpPr>
        <p:spPr>
          <a:xfrm>
            <a:off x="2059940" y="642937"/>
            <a:ext cx="2397760" cy="751488"/>
          </a:xfrm>
          <a:prstGeom prst="rect">
            <a:avLst/>
          </a:prstGeom>
        </p:spPr>
        <p:txBody>
          <a:bodyPr vert="horz" wrap="square" lIns="0" tIns="12700" rIns="0" bIns="0" rtlCol="0" anchor="t" anchorCtr="0">
            <a:spAutoFit/>
          </a:bodyPr>
          <a:lstStyle/>
          <a:p>
            <a:pPr marL="12700">
              <a:spcBef>
                <a:spcPts val="100"/>
              </a:spcBef>
            </a:pPr>
            <a:r>
              <a:rPr spc="-5" dirty="0"/>
              <a:t>Modul 3.4</a:t>
            </a:r>
            <a:r>
              <a:rPr spc="-50" dirty="0"/>
              <a:t> </a:t>
            </a:r>
            <a:r>
              <a:rPr spc="-5" dirty="0"/>
              <a:t>Projekt</a:t>
            </a:r>
          </a:p>
        </p:txBody>
      </p:sp>
      <p:sp>
        <p:nvSpPr>
          <p:cNvPr id="4" name="object 4"/>
          <p:cNvSpPr/>
          <p:nvPr/>
        </p:nvSpPr>
        <p:spPr>
          <a:xfrm>
            <a:off x="7824216" y="2636521"/>
            <a:ext cx="2823971" cy="1882139"/>
          </a:xfrm>
          <a:prstGeom prst="rect">
            <a:avLst/>
          </a:prstGeom>
          <a:blipFill>
            <a:blip r:embed="rId3" cstate="print"/>
            <a:stretch>
              <a:fillRect/>
            </a:stretch>
          </a:blipFill>
        </p:spPr>
        <p:txBody>
          <a:bodyPr wrap="square" lIns="0" tIns="0" rIns="0" bIns="0" rtlCol="0"/>
          <a:lstStyle/>
          <a:p>
            <a:endParaRPr/>
          </a:p>
        </p:txBody>
      </p:sp>
    </p:spTree>
  </p:cSld>
  <p:clrMapOvr>
    <a:masterClrMapping/>
  </p:clrMapOvr>
  <p:transition spd="slow">
    <p:cove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A60A32C-1EEF-43E9-9301-3AB5C3687BC0}"/>
              </a:ext>
            </a:extLst>
          </p:cNvPr>
          <p:cNvSpPr>
            <a:spLocks noGrp="1"/>
          </p:cNvSpPr>
          <p:nvPr>
            <p:ph type="title"/>
          </p:nvPr>
        </p:nvSpPr>
        <p:spPr/>
        <p:txBody>
          <a:bodyPr/>
          <a:lstStyle/>
          <a:p>
            <a:r>
              <a:rPr lang="da-DK"/>
              <a:t>Projektplan - </a:t>
            </a:r>
            <a:br>
              <a:rPr lang="da-DK" dirty="0"/>
            </a:br>
            <a:r>
              <a:rPr lang="da-DK" dirty="0"/>
              <a:t>Kan dem fungere?</a:t>
            </a:r>
          </a:p>
        </p:txBody>
      </p:sp>
      <p:sp>
        <p:nvSpPr>
          <p:cNvPr id="3" name="Pladsholder til tekst 2">
            <a:extLst>
              <a:ext uri="{FF2B5EF4-FFF2-40B4-BE49-F238E27FC236}">
                <a16:creationId xmlns:a16="http://schemas.microsoft.com/office/drawing/2014/main" id="{6B815C12-CAC4-4A94-B9FA-37EC8C7BCB72}"/>
              </a:ext>
            </a:extLst>
          </p:cNvPr>
          <p:cNvSpPr>
            <a:spLocks noGrp="1"/>
          </p:cNvSpPr>
          <p:nvPr>
            <p:ph type="body" idx="1"/>
          </p:nvPr>
        </p:nvSpPr>
        <p:spPr>
          <a:xfrm>
            <a:off x="589650" y="2032830"/>
            <a:ext cx="9753600" cy="4039723"/>
          </a:xfrm>
        </p:spPr>
        <p:txBody>
          <a:bodyPr>
            <a:normAutofit/>
          </a:bodyPr>
          <a:lstStyle/>
          <a:p>
            <a:r>
              <a:rPr lang="en-US" dirty="0">
                <a:solidFill>
                  <a:schemeClr val="tx1"/>
                </a:solidFill>
              </a:rPr>
              <a:t>Project period: 10/11 – 18/12</a:t>
            </a:r>
            <a:endParaRPr lang="da-DK" dirty="0">
              <a:solidFill>
                <a:schemeClr val="tx1"/>
              </a:solidFill>
            </a:endParaRPr>
          </a:p>
          <a:p>
            <a:r>
              <a:rPr lang="en-US" dirty="0">
                <a:solidFill>
                  <a:schemeClr val="tx1"/>
                </a:solidFill>
              </a:rPr>
              <a:t>Week 46: Intro meeting 12/11 online + literature</a:t>
            </a:r>
            <a:endParaRPr lang="da-DK" dirty="0">
              <a:solidFill>
                <a:schemeClr val="tx1"/>
              </a:solidFill>
            </a:endParaRPr>
          </a:p>
          <a:p>
            <a:r>
              <a:rPr lang="en-US" dirty="0">
                <a:solidFill>
                  <a:schemeClr val="tx1"/>
                </a:solidFill>
              </a:rPr>
              <a:t>Week 47: Formulating a hypothesis, Introduction to the lab</a:t>
            </a:r>
            <a:endParaRPr lang="da-DK" dirty="0">
              <a:solidFill>
                <a:schemeClr val="tx1"/>
              </a:solidFill>
            </a:endParaRPr>
          </a:p>
          <a:p>
            <a:r>
              <a:rPr lang="en-US" dirty="0">
                <a:solidFill>
                  <a:schemeClr val="tx1"/>
                </a:solidFill>
              </a:rPr>
              <a:t>Week 48: Write introduction, pilot tests</a:t>
            </a:r>
            <a:endParaRPr lang="da-DK" dirty="0">
              <a:solidFill>
                <a:schemeClr val="tx1"/>
              </a:solidFill>
            </a:endParaRPr>
          </a:p>
          <a:p>
            <a:r>
              <a:rPr lang="en-US" dirty="0">
                <a:solidFill>
                  <a:schemeClr val="tx1"/>
                </a:solidFill>
              </a:rPr>
              <a:t>Week 49: Write methods, collect data</a:t>
            </a:r>
            <a:endParaRPr lang="da-DK" dirty="0">
              <a:solidFill>
                <a:schemeClr val="tx1"/>
              </a:solidFill>
            </a:endParaRPr>
          </a:p>
          <a:p>
            <a:r>
              <a:rPr lang="en-US" dirty="0">
                <a:solidFill>
                  <a:schemeClr val="tx1"/>
                </a:solidFill>
              </a:rPr>
              <a:t>Week 50: Analyze data, write results and discussion</a:t>
            </a:r>
            <a:endParaRPr lang="da-DK" dirty="0">
              <a:solidFill>
                <a:schemeClr val="tx1"/>
              </a:solidFill>
            </a:endParaRPr>
          </a:p>
          <a:p>
            <a:r>
              <a:rPr lang="en-US" dirty="0">
                <a:solidFill>
                  <a:schemeClr val="tx1"/>
                </a:solidFill>
              </a:rPr>
              <a:t>Week 51: finalize report, and deliver report Dec 18</a:t>
            </a:r>
            <a:r>
              <a:rPr lang="en-US" baseline="30000" dirty="0">
                <a:solidFill>
                  <a:schemeClr val="tx1"/>
                </a:solidFill>
              </a:rPr>
              <a:t>th</a:t>
            </a:r>
            <a:r>
              <a:rPr lang="en-US" dirty="0">
                <a:solidFill>
                  <a:schemeClr val="tx1"/>
                </a:solidFill>
              </a:rPr>
              <a:t> </a:t>
            </a:r>
            <a:endParaRPr lang="da-DK" dirty="0">
              <a:solidFill>
                <a:schemeClr val="tx1"/>
              </a:solidFill>
            </a:endParaRPr>
          </a:p>
          <a:p>
            <a:endParaRPr lang="da-DK" dirty="0"/>
          </a:p>
        </p:txBody>
      </p:sp>
      <p:sp>
        <p:nvSpPr>
          <p:cNvPr id="4" name="Pladsholder til slidenummer 3">
            <a:extLst>
              <a:ext uri="{FF2B5EF4-FFF2-40B4-BE49-F238E27FC236}">
                <a16:creationId xmlns:a16="http://schemas.microsoft.com/office/drawing/2014/main" id="{CE7BB464-8BFE-4B1F-A9BB-7D61A862D035}"/>
              </a:ext>
            </a:extLst>
          </p:cNvPr>
          <p:cNvSpPr>
            <a:spLocks noGrp="1"/>
          </p:cNvSpPr>
          <p:nvPr>
            <p:ph type="sldNum" sz="quarter" idx="7"/>
          </p:nvPr>
        </p:nvSpPr>
        <p:spPr/>
        <p:txBody>
          <a:bodyPr/>
          <a:lstStyle/>
          <a:p>
            <a:fld id="{B6F15528-21DE-4FAA-801E-634DDDAF4B2B}" type="slidenum">
              <a:rPr lang="da-DK" smtClean="0"/>
              <a:t>14</a:t>
            </a:fld>
            <a:endParaRPr lang="da-DK"/>
          </a:p>
        </p:txBody>
      </p:sp>
    </p:spTree>
    <p:extLst>
      <p:ext uri="{BB962C8B-B14F-4D97-AF65-F5344CB8AC3E}">
        <p14:creationId xmlns:p14="http://schemas.microsoft.com/office/powerpoint/2010/main" val="8388952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9E215383-6C80-420C-B717-980F1F43EA05}"/>
              </a:ext>
            </a:extLst>
          </p:cNvPr>
          <p:cNvSpPr>
            <a:spLocks noGrp="1"/>
          </p:cNvSpPr>
          <p:nvPr>
            <p:ph type="sldNum" sz="quarter" idx="4"/>
          </p:nvPr>
        </p:nvSpPr>
        <p:spPr/>
        <p:txBody>
          <a:bodyPr/>
          <a:lstStyle/>
          <a:p>
            <a:fld id="{D8D877B3-D348-4611-9BDB-C5374591D951}" type="slidenum">
              <a:rPr lang="en-US" smtClean="0"/>
              <a:pPr/>
              <a:t>2</a:t>
            </a:fld>
            <a:endParaRPr lang="en-US" dirty="0"/>
          </a:p>
        </p:txBody>
      </p:sp>
      <p:sp>
        <p:nvSpPr>
          <p:cNvPr id="3" name="Titel 2">
            <a:extLst>
              <a:ext uri="{FF2B5EF4-FFF2-40B4-BE49-F238E27FC236}">
                <a16:creationId xmlns:a16="http://schemas.microsoft.com/office/drawing/2014/main" id="{6C02B852-A9F5-4A34-9D43-CE2A19E7342F}"/>
              </a:ext>
            </a:extLst>
          </p:cNvPr>
          <p:cNvSpPr>
            <a:spLocks noGrp="1"/>
          </p:cNvSpPr>
          <p:nvPr>
            <p:ph type="title"/>
          </p:nvPr>
        </p:nvSpPr>
        <p:spPr/>
        <p:txBody>
          <a:bodyPr/>
          <a:lstStyle/>
          <a:p>
            <a:r>
              <a:rPr lang="da-DK" dirty="0"/>
              <a:t>Agenda </a:t>
            </a:r>
          </a:p>
        </p:txBody>
      </p:sp>
      <p:sp>
        <p:nvSpPr>
          <p:cNvPr id="4" name="Pladsholder til tekst 3">
            <a:extLst>
              <a:ext uri="{FF2B5EF4-FFF2-40B4-BE49-F238E27FC236}">
                <a16:creationId xmlns:a16="http://schemas.microsoft.com/office/drawing/2014/main" id="{87E71F42-9584-46AE-8B11-FAB3FA7BB9D9}"/>
              </a:ext>
            </a:extLst>
          </p:cNvPr>
          <p:cNvSpPr>
            <a:spLocks noGrp="1"/>
          </p:cNvSpPr>
          <p:nvPr>
            <p:ph type="body" sz="quarter" idx="12"/>
          </p:nvPr>
        </p:nvSpPr>
        <p:spPr>
          <a:xfrm>
            <a:off x="587375" y="2065336"/>
            <a:ext cx="10620094" cy="4206371"/>
          </a:xfrm>
        </p:spPr>
        <p:txBody>
          <a:bodyPr>
            <a:normAutofit/>
          </a:bodyPr>
          <a:lstStyle/>
          <a:p>
            <a:r>
              <a:rPr lang="en-US" sz="2000" dirty="0"/>
              <a:t>Welcome</a:t>
            </a:r>
          </a:p>
          <a:p>
            <a:r>
              <a:rPr lang="en-US" sz="2000" dirty="0"/>
              <a:t>Background </a:t>
            </a:r>
          </a:p>
          <a:p>
            <a:pPr lvl="1"/>
            <a:r>
              <a:rPr lang="en-US" sz="1800" dirty="0"/>
              <a:t>Neurophysiology 	</a:t>
            </a:r>
          </a:p>
          <a:p>
            <a:pPr lvl="1"/>
            <a:r>
              <a:rPr lang="en-US" sz="1800" dirty="0"/>
              <a:t>Excitability </a:t>
            </a:r>
          </a:p>
          <a:p>
            <a:pPr lvl="1"/>
            <a:r>
              <a:rPr lang="en-US" sz="1800" dirty="0"/>
              <a:t>Method </a:t>
            </a:r>
          </a:p>
          <a:p>
            <a:r>
              <a:rPr lang="en-US" sz="2000" dirty="0"/>
              <a:t>Project</a:t>
            </a:r>
          </a:p>
          <a:p>
            <a:pPr lvl="1"/>
            <a:r>
              <a:rPr lang="en-US" sz="1800" dirty="0"/>
              <a:t>Description </a:t>
            </a:r>
          </a:p>
          <a:p>
            <a:pPr lvl="1"/>
            <a:r>
              <a:rPr lang="en-US" sz="1800" dirty="0"/>
              <a:t>Meetings </a:t>
            </a:r>
          </a:p>
          <a:p>
            <a:pPr lvl="1"/>
            <a:r>
              <a:rPr lang="en-US" sz="1800" dirty="0"/>
              <a:t>Project plan </a:t>
            </a:r>
          </a:p>
        </p:txBody>
      </p:sp>
    </p:spTree>
    <p:extLst>
      <p:ext uri="{BB962C8B-B14F-4D97-AF65-F5344CB8AC3E}">
        <p14:creationId xmlns:p14="http://schemas.microsoft.com/office/powerpoint/2010/main" val="25242638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1762231" y="591312"/>
            <a:ext cx="225551" cy="268224"/>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587375" y="2471420"/>
            <a:ext cx="126186" cy="138729"/>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587375" y="2725420"/>
            <a:ext cx="126186" cy="138729"/>
          </a:xfrm>
          <a:prstGeom prst="rect">
            <a:avLst/>
          </a:prstGeom>
          <a:blipFill>
            <a:blip r:embed="rId3" cstate="print"/>
            <a:stretch>
              <a:fillRect/>
            </a:stretch>
          </a:blipFill>
        </p:spPr>
        <p:txBody>
          <a:bodyPr wrap="square" lIns="0" tIns="0" rIns="0" bIns="0" rtlCol="0"/>
          <a:lstStyle/>
          <a:p>
            <a:endParaRPr/>
          </a:p>
        </p:txBody>
      </p:sp>
      <p:sp>
        <p:nvSpPr>
          <p:cNvPr id="11" name="object 11"/>
          <p:cNvSpPr/>
          <p:nvPr/>
        </p:nvSpPr>
        <p:spPr>
          <a:xfrm>
            <a:off x="6419979" y="725424"/>
            <a:ext cx="4761326" cy="6047179"/>
          </a:xfrm>
          <a:prstGeom prst="rect">
            <a:avLst/>
          </a:prstGeom>
          <a:blipFill>
            <a:blip r:embed="rId4" cstate="print"/>
            <a:stretch>
              <a:fillRect/>
            </a:stretch>
          </a:blipFill>
        </p:spPr>
        <p:txBody>
          <a:bodyPr wrap="square" lIns="0" tIns="0" rIns="0" bIns="0" rtlCol="0"/>
          <a:lstStyle/>
          <a:p>
            <a:endParaRPr dirty="0"/>
          </a:p>
        </p:txBody>
      </p:sp>
      <p:sp>
        <p:nvSpPr>
          <p:cNvPr id="12" name="object 12"/>
          <p:cNvSpPr txBox="1"/>
          <p:nvPr/>
        </p:nvSpPr>
        <p:spPr>
          <a:xfrm>
            <a:off x="8613139" y="3129810"/>
            <a:ext cx="744855" cy="238760"/>
          </a:xfrm>
          <a:prstGeom prst="rect">
            <a:avLst/>
          </a:prstGeom>
        </p:spPr>
        <p:txBody>
          <a:bodyPr vert="horz" wrap="square" lIns="0" tIns="12700" rIns="0" bIns="0" rtlCol="0">
            <a:spAutoFit/>
          </a:bodyPr>
          <a:lstStyle/>
          <a:p>
            <a:pPr marL="12700">
              <a:lnSpc>
                <a:spcPct val="100000"/>
              </a:lnSpc>
              <a:spcBef>
                <a:spcPts val="100"/>
              </a:spcBef>
            </a:pPr>
            <a:r>
              <a:rPr sz="1400" dirty="0">
                <a:solidFill>
                  <a:srgbClr val="211A52"/>
                </a:solidFill>
                <a:latin typeface="Arial"/>
                <a:cs typeface="Arial"/>
              </a:rPr>
              <a:t>Di</a:t>
            </a:r>
            <a:r>
              <a:rPr sz="1400" spc="-5" dirty="0">
                <a:solidFill>
                  <a:srgbClr val="211A52"/>
                </a:solidFill>
                <a:latin typeface="Arial"/>
                <a:cs typeface="Arial"/>
              </a:rPr>
              <a:t>amete</a:t>
            </a:r>
            <a:r>
              <a:rPr sz="1400" dirty="0">
                <a:solidFill>
                  <a:srgbClr val="211A52"/>
                </a:solidFill>
                <a:latin typeface="Arial"/>
                <a:cs typeface="Arial"/>
              </a:rPr>
              <a:t>r</a:t>
            </a:r>
            <a:endParaRPr sz="1400" dirty="0">
              <a:latin typeface="Arial"/>
              <a:cs typeface="Arial"/>
            </a:endParaRPr>
          </a:p>
        </p:txBody>
      </p:sp>
      <p:sp>
        <p:nvSpPr>
          <p:cNvPr id="13" name="object 13"/>
          <p:cNvSpPr txBox="1"/>
          <p:nvPr/>
        </p:nvSpPr>
        <p:spPr>
          <a:xfrm>
            <a:off x="8613140" y="5131226"/>
            <a:ext cx="744855" cy="238760"/>
          </a:xfrm>
          <a:prstGeom prst="rect">
            <a:avLst/>
          </a:prstGeom>
        </p:spPr>
        <p:txBody>
          <a:bodyPr vert="horz" wrap="square" lIns="0" tIns="12700" rIns="0" bIns="0" rtlCol="0">
            <a:spAutoFit/>
          </a:bodyPr>
          <a:lstStyle/>
          <a:p>
            <a:pPr marL="12700">
              <a:lnSpc>
                <a:spcPct val="100000"/>
              </a:lnSpc>
              <a:spcBef>
                <a:spcPts val="100"/>
              </a:spcBef>
            </a:pPr>
            <a:r>
              <a:rPr sz="1400" dirty="0">
                <a:solidFill>
                  <a:srgbClr val="211A52"/>
                </a:solidFill>
                <a:latin typeface="Arial"/>
                <a:cs typeface="Arial"/>
              </a:rPr>
              <a:t>Di</a:t>
            </a:r>
            <a:r>
              <a:rPr sz="1400" spc="-5" dirty="0">
                <a:solidFill>
                  <a:srgbClr val="211A52"/>
                </a:solidFill>
                <a:latin typeface="Arial"/>
                <a:cs typeface="Arial"/>
              </a:rPr>
              <a:t>amete</a:t>
            </a:r>
            <a:r>
              <a:rPr sz="1400" dirty="0">
                <a:solidFill>
                  <a:srgbClr val="211A52"/>
                </a:solidFill>
                <a:latin typeface="Arial"/>
                <a:cs typeface="Arial"/>
              </a:rPr>
              <a:t>r</a:t>
            </a:r>
            <a:endParaRPr sz="1400" dirty="0">
              <a:latin typeface="Arial"/>
              <a:cs typeface="Arial"/>
            </a:endParaRPr>
          </a:p>
        </p:txBody>
      </p:sp>
      <p:sp>
        <p:nvSpPr>
          <p:cNvPr id="16" name="Titel 2">
            <a:extLst>
              <a:ext uri="{FF2B5EF4-FFF2-40B4-BE49-F238E27FC236}">
                <a16:creationId xmlns:a16="http://schemas.microsoft.com/office/drawing/2014/main" id="{A4BFF5E3-67E6-C24E-A860-12FA1E059D9B}"/>
              </a:ext>
            </a:extLst>
          </p:cNvPr>
          <p:cNvSpPr>
            <a:spLocks noGrp="1"/>
          </p:cNvSpPr>
          <p:nvPr>
            <p:ph type="title"/>
          </p:nvPr>
        </p:nvSpPr>
        <p:spPr/>
        <p:txBody>
          <a:bodyPr/>
          <a:lstStyle/>
          <a:p>
            <a:r>
              <a:rPr lang="en-US" dirty="0"/>
              <a:t>Different</a:t>
            </a:r>
            <a:r>
              <a:rPr lang="da-DK" dirty="0"/>
              <a:t>  type  of fibers </a:t>
            </a:r>
          </a:p>
        </p:txBody>
      </p:sp>
      <p:sp>
        <p:nvSpPr>
          <p:cNvPr id="17" name="object 5">
            <a:extLst>
              <a:ext uri="{FF2B5EF4-FFF2-40B4-BE49-F238E27FC236}">
                <a16:creationId xmlns:a16="http://schemas.microsoft.com/office/drawing/2014/main" id="{34ABF0B7-7904-CD43-9812-E625F968D226}"/>
              </a:ext>
            </a:extLst>
          </p:cNvPr>
          <p:cNvSpPr/>
          <p:nvPr/>
        </p:nvSpPr>
        <p:spPr>
          <a:xfrm>
            <a:off x="587375" y="1844675"/>
            <a:ext cx="5184648" cy="3758184"/>
          </a:xfrm>
          <a:prstGeom prst="rect">
            <a:avLst/>
          </a:prstGeom>
          <a:blipFill>
            <a:blip r:embed="rId5"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883766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1692128" y="591312"/>
            <a:ext cx="295655" cy="268224"/>
          </a:xfrm>
          <a:prstGeom prst="rect">
            <a:avLst/>
          </a:prstGeom>
          <a:blipFill>
            <a:blip r:embed="rId2" cstate="print"/>
            <a:stretch>
              <a:fillRect/>
            </a:stretch>
          </a:blipFill>
        </p:spPr>
        <p:txBody>
          <a:bodyPr wrap="square" lIns="0" tIns="0" rIns="0" bIns="0" rtlCol="0"/>
          <a:lstStyle/>
          <a:p>
            <a:endParaRPr/>
          </a:p>
        </p:txBody>
      </p:sp>
      <p:sp>
        <p:nvSpPr>
          <p:cNvPr id="3" name="object 3"/>
          <p:cNvSpPr txBox="1">
            <a:spLocks noGrp="1"/>
          </p:cNvSpPr>
          <p:nvPr>
            <p:ph type="title"/>
          </p:nvPr>
        </p:nvSpPr>
        <p:spPr>
          <a:xfrm>
            <a:off x="574672" y="525780"/>
            <a:ext cx="5245359" cy="382156"/>
          </a:xfrm>
          <a:prstGeom prst="rect">
            <a:avLst/>
          </a:prstGeom>
        </p:spPr>
        <p:txBody>
          <a:bodyPr vert="horz" wrap="square" lIns="0" tIns="12700" rIns="0" bIns="0" rtlCol="0">
            <a:spAutoFit/>
          </a:bodyPr>
          <a:lstStyle/>
          <a:p>
            <a:pPr marL="12700">
              <a:lnSpc>
                <a:spcPct val="100000"/>
              </a:lnSpc>
              <a:spcBef>
                <a:spcPts val="100"/>
              </a:spcBef>
            </a:pPr>
            <a:r>
              <a:rPr lang="en-US" dirty="0"/>
              <a:t>The velocity of nerve fibers </a:t>
            </a:r>
          </a:p>
        </p:txBody>
      </p:sp>
      <p:sp>
        <p:nvSpPr>
          <p:cNvPr id="7" name="object 7"/>
          <p:cNvSpPr/>
          <p:nvPr/>
        </p:nvSpPr>
        <p:spPr>
          <a:xfrm>
            <a:off x="1081381" y="1787611"/>
            <a:ext cx="8927592" cy="3810000"/>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203843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AF10736-5A35-48EC-8B84-95251F3D17C4}"/>
              </a:ext>
            </a:extLst>
          </p:cNvPr>
          <p:cNvSpPr>
            <a:spLocks noGrp="1"/>
          </p:cNvSpPr>
          <p:nvPr>
            <p:ph type="title"/>
          </p:nvPr>
        </p:nvSpPr>
        <p:spPr/>
        <p:txBody>
          <a:bodyPr>
            <a:normAutofit/>
          </a:bodyPr>
          <a:lstStyle/>
          <a:p>
            <a:r>
              <a:rPr lang="en-US" dirty="0"/>
              <a:t>Excitability of </a:t>
            </a:r>
            <a:r>
              <a:rPr lang="en-US" u="sng" dirty="0"/>
              <a:t>thin</a:t>
            </a:r>
            <a:r>
              <a:rPr lang="en-US" dirty="0"/>
              <a:t> cutaneous nerve fibers</a:t>
            </a:r>
          </a:p>
        </p:txBody>
      </p:sp>
      <p:sp>
        <p:nvSpPr>
          <p:cNvPr id="4" name="Content Placeholder 3">
            <a:extLst>
              <a:ext uri="{FF2B5EF4-FFF2-40B4-BE49-F238E27FC236}">
                <a16:creationId xmlns:a16="http://schemas.microsoft.com/office/drawing/2014/main" id="{3A4C6DD9-AC9D-49B8-A962-351CEEB46034}"/>
              </a:ext>
            </a:extLst>
          </p:cNvPr>
          <p:cNvSpPr>
            <a:spLocks noGrp="1"/>
          </p:cNvSpPr>
          <p:nvPr>
            <p:ph idx="1"/>
          </p:nvPr>
        </p:nvSpPr>
        <p:spPr/>
        <p:txBody>
          <a:bodyPr/>
          <a:lstStyle/>
          <a:p>
            <a:r>
              <a:rPr lang="en-US" dirty="0">
                <a:solidFill>
                  <a:schemeClr val="tx1"/>
                </a:solidFill>
              </a:rPr>
              <a:t>Two issues needed to be solved </a:t>
            </a:r>
          </a:p>
          <a:p>
            <a:pPr lvl="1"/>
            <a:r>
              <a:rPr lang="en-US" dirty="0"/>
              <a:t>Electrical activation of small cutaneous nerves</a:t>
            </a:r>
          </a:p>
          <a:p>
            <a:pPr lvl="1"/>
            <a:r>
              <a:rPr lang="en-US" dirty="0"/>
              <a:t>Measurements of small cutaneous nerves </a:t>
            </a:r>
          </a:p>
        </p:txBody>
      </p:sp>
      <p:pic>
        <p:nvPicPr>
          <p:cNvPr id="5" name="Picture 4" descr="A computer sitting on top of a table&#10;&#10;Description automatically generated">
            <a:extLst>
              <a:ext uri="{FF2B5EF4-FFF2-40B4-BE49-F238E27FC236}">
                <a16:creationId xmlns:a16="http://schemas.microsoft.com/office/drawing/2014/main" id="{CBE55391-0371-4B39-96F8-4B2361F26B2F}"/>
              </a:ext>
            </a:extLst>
          </p:cNvPr>
          <p:cNvPicPr>
            <a:picLocks noChangeAspect="1"/>
          </p:cNvPicPr>
          <p:nvPr/>
        </p:nvPicPr>
        <p:blipFill rotWithShape="1">
          <a:blip r:embed="rId2"/>
          <a:srcRect t="6117" b="9337"/>
          <a:stretch/>
        </p:blipFill>
        <p:spPr>
          <a:xfrm>
            <a:off x="5538470" y="2501128"/>
            <a:ext cx="4802505" cy="3045216"/>
          </a:xfrm>
          <a:prstGeom prst="rect">
            <a:avLst/>
          </a:prstGeom>
        </p:spPr>
      </p:pic>
    </p:spTree>
    <p:extLst>
      <p:ext uri="{BB962C8B-B14F-4D97-AF65-F5344CB8AC3E}">
        <p14:creationId xmlns:p14="http://schemas.microsoft.com/office/powerpoint/2010/main" val="18293792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F4B51-A6AC-4E60-836E-57CA06110195}"/>
              </a:ext>
            </a:extLst>
          </p:cNvPr>
          <p:cNvSpPr>
            <a:spLocks noGrp="1"/>
          </p:cNvSpPr>
          <p:nvPr>
            <p:ph type="title"/>
          </p:nvPr>
        </p:nvSpPr>
        <p:spPr/>
        <p:txBody>
          <a:bodyPr/>
          <a:lstStyle/>
          <a:p>
            <a:r>
              <a:rPr lang="en-US" dirty="0"/>
              <a:t>Estimation of perception thresholds </a:t>
            </a:r>
          </a:p>
        </p:txBody>
      </p:sp>
      <p:sp>
        <p:nvSpPr>
          <p:cNvPr id="3" name="Content Placeholder 2">
            <a:extLst>
              <a:ext uri="{FF2B5EF4-FFF2-40B4-BE49-F238E27FC236}">
                <a16:creationId xmlns:a16="http://schemas.microsoft.com/office/drawing/2014/main" id="{D565C272-EBB3-4D6F-98D8-D5769C6C628D}"/>
              </a:ext>
            </a:extLst>
          </p:cNvPr>
          <p:cNvSpPr>
            <a:spLocks noGrp="1"/>
          </p:cNvSpPr>
          <p:nvPr>
            <p:ph idx="1"/>
          </p:nvPr>
        </p:nvSpPr>
        <p:spPr/>
        <p:txBody>
          <a:bodyPr>
            <a:normAutofit/>
          </a:bodyPr>
          <a:lstStyle/>
          <a:p>
            <a:r>
              <a:rPr lang="da-DK" dirty="0"/>
              <a:t>Up/</a:t>
            </a:r>
            <a:r>
              <a:rPr lang="da-DK" dirty="0" err="1"/>
              <a:t>down</a:t>
            </a:r>
            <a:r>
              <a:rPr lang="da-DK" dirty="0"/>
              <a:t> </a:t>
            </a:r>
            <a:r>
              <a:rPr lang="da-DK" dirty="0" err="1"/>
              <a:t>method</a:t>
            </a:r>
            <a:endParaRPr lang="da-DK" dirty="0"/>
          </a:p>
          <a:p>
            <a:endParaRPr lang="da-DK" dirty="0"/>
          </a:p>
          <a:p>
            <a:endParaRPr lang="da-DK" dirty="0"/>
          </a:p>
          <a:p>
            <a:endParaRPr lang="da-DK" dirty="0"/>
          </a:p>
          <a:p>
            <a:endParaRPr lang="da-DK" dirty="0"/>
          </a:p>
          <a:p>
            <a:r>
              <a:rPr lang="da-DK" dirty="0"/>
              <a:t>PSI </a:t>
            </a:r>
            <a:r>
              <a:rPr lang="da-DK" dirty="0" err="1"/>
              <a:t>method</a:t>
            </a:r>
            <a:endParaRPr lang="da-DK" dirty="0"/>
          </a:p>
          <a:p>
            <a:r>
              <a:rPr lang="da-DK" dirty="0" err="1"/>
              <a:t>Within</a:t>
            </a:r>
            <a:r>
              <a:rPr lang="da-DK" dirty="0"/>
              <a:t> session:</a:t>
            </a:r>
          </a:p>
        </p:txBody>
      </p:sp>
      <p:pic>
        <p:nvPicPr>
          <p:cNvPr id="4" name="Billede 10">
            <a:extLst>
              <a:ext uri="{FF2B5EF4-FFF2-40B4-BE49-F238E27FC236}">
                <a16:creationId xmlns:a16="http://schemas.microsoft.com/office/drawing/2014/main" id="{ED3409F0-467E-4E9C-A786-FE5B717E0AE0}"/>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4400550" y="1534832"/>
            <a:ext cx="4286250" cy="2146300"/>
          </a:xfrm>
          <a:prstGeom prst="rect">
            <a:avLst/>
          </a:prstGeom>
        </p:spPr>
      </p:pic>
      <p:pic>
        <p:nvPicPr>
          <p:cNvPr id="1026" name="img656485" descr="9c9f86ed-cb29-4b4a-b83b-0cb21012eb10">
            <a:extLst>
              <a:ext uri="{FF2B5EF4-FFF2-40B4-BE49-F238E27FC236}">
                <a16:creationId xmlns:a16="http://schemas.microsoft.com/office/drawing/2014/main" id="{59D596DB-F14A-4EB4-B640-90C0B0CF96E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2002" t="16279" r="32813" b="35749"/>
          <a:stretch/>
        </p:blipFill>
        <p:spPr bwMode="auto">
          <a:xfrm>
            <a:off x="4518158" y="3746505"/>
            <a:ext cx="4168642" cy="2511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1319200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62"/>
          <p:cNvPicPr>
            <a:picLocks noChangeAspect="1"/>
          </p:cNvPicPr>
          <p:nvPr/>
        </p:nvPicPr>
        <p:blipFill rotWithShape="1">
          <a:blip r:embed="rId2">
            <a:extLst>
              <a:ext uri="{28A0092B-C50C-407E-A947-70E740481C1C}">
                <a14:useLocalDpi xmlns:a14="http://schemas.microsoft.com/office/drawing/2010/main" val="0"/>
              </a:ext>
            </a:extLst>
          </a:blip>
          <a:srcRect l="7070" t="6027" b="65595"/>
          <a:stretch/>
        </p:blipFill>
        <p:spPr>
          <a:xfrm>
            <a:off x="2692718" y="3032528"/>
            <a:ext cx="3371850" cy="1086564"/>
          </a:xfrm>
          <a:prstGeom prst="rect">
            <a:avLst/>
          </a:prstGeom>
        </p:spPr>
      </p:pic>
      <p:sp>
        <p:nvSpPr>
          <p:cNvPr id="6" name="Title 1"/>
          <p:cNvSpPr>
            <a:spLocks noGrp="1"/>
          </p:cNvSpPr>
          <p:nvPr>
            <p:ph type="title"/>
          </p:nvPr>
        </p:nvSpPr>
        <p:spPr>
          <a:xfrm>
            <a:off x="2080069" y="781892"/>
            <a:ext cx="7896496" cy="994172"/>
          </a:xfrm>
        </p:spPr>
        <p:txBody>
          <a:bodyPr>
            <a:noAutofit/>
          </a:bodyPr>
          <a:lstStyle/>
          <a:p>
            <a:pPr lvl="0" algn="ctr"/>
            <a:r>
              <a:rPr lang="en-US" sz="3200" dirty="0">
                <a:solidFill>
                  <a:schemeClr val="tx1"/>
                </a:solidFill>
              </a:rPr>
              <a:t>The Electrical Field Generated by the Electrodes</a:t>
            </a:r>
            <a:br>
              <a:rPr lang="en-US" sz="3200" dirty="0">
                <a:solidFill>
                  <a:srgbClr val="000000"/>
                </a:solidFill>
              </a:rPr>
            </a:br>
            <a:endParaRPr lang="en-US" sz="3200" dirty="0"/>
          </a:p>
        </p:txBody>
      </p:sp>
      <p:sp>
        <p:nvSpPr>
          <p:cNvPr id="7" name="Rectangle 6"/>
          <p:cNvSpPr/>
          <p:nvPr/>
        </p:nvSpPr>
        <p:spPr>
          <a:xfrm>
            <a:off x="2458496" y="4383735"/>
            <a:ext cx="7896497" cy="1631216"/>
          </a:xfrm>
          <a:prstGeom prst="rect">
            <a:avLst/>
          </a:prstGeom>
        </p:spPr>
        <p:txBody>
          <a:bodyPr wrap="square">
            <a:spAutoFit/>
          </a:bodyPr>
          <a:lstStyle/>
          <a:p>
            <a:pPr marL="214313" indent="-214313">
              <a:buFont typeface="Arial" charset="0"/>
              <a:buChar char="•"/>
              <a:defRPr/>
            </a:pPr>
            <a:r>
              <a:rPr lang="en-US" sz="2000" dirty="0">
                <a:solidFill>
                  <a:srgbClr val="000000"/>
                </a:solidFill>
              </a:rPr>
              <a:t>The pin electrode generated  a substantially higher  electrical field in epidermis (0.18 V) compared to the  patch electrode (0.08 V). </a:t>
            </a:r>
          </a:p>
          <a:p>
            <a:pPr marL="1243013" lvl="3" indent="-214313">
              <a:buFont typeface="Arial" charset="0"/>
              <a:buChar char="•"/>
              <a:defRPr/>
            </a:pPr>
            <a:endParaRPr lang="en-US" sz="2000" dirty="0">
              <a:solidFill>
                <a:srgbClr val="000000"/>
              </a:solidFill>
            </a:endParaRPr>
          </a:p>
          <a:p>
            <a:pPr marL="214313" indent="-214313">
              <a:buFont typeface="Arial" charset="0"/>
              <a:buChar char="•"/>
              <a:defRPr/>
            </a:pPr>
            <a:r>
              <a:rPr lang="en-US" sz="2000" dirty="0">
                <a:solidFill>
                  <a:srgbClr val="000000"/>
                </a:solidFill>
              </a:rPr>
              <a:t>Supports preferential activation of small fibers by Pin electrodes since small fibers terminate in epidermis.                                                                                           </a:t>
            </a:r>
          </a:p>
        </p:txBody>
      </p:sp>
      <p:pic>
        <p:nvPicPr>
          <p:cNvPr id="9" name="Content Placeholder 62"/>
          <p:cNvPicPr>
            <a:picLocks noChangeAspect="1"/>
          </p:cNvPicPr>
          <p:nvPr/>
        </p:nvPicPr>
        <p:blipFill rotWithShape="1">
          <a:blip r:embed="rId2">
            <a:extLst>
              <a:ext uri="{28A0092B-C50C-407E-A947-70E740481C1C}">
                <a14:useLocalDpi xmlns:a14="http://schemas.microsoft.com/office/drawing/2010/main" val="0"/>
              </a:ext>
            </a:extLst>
          </a:blip>
          <a:srcRect l="7070" t="38336" b="35369"/>
          <a:stretch/>
        </p:blipFill>
        <p:spPr>
          <a:xfrm>
            <a:off x="6764655" y="3026584"/>
            <a:ext cx="3371850" cy="1006784"/>
          </a:xfrm>
          <a:prstGeom prst="rect">
            <a:avLst/>
          </a:prstGeom>
        </p:spPr>
      </p:pic>
      <p:grpSp>
        <p:nvGrpSpPr>
          <p:cNvPr id="11" name="Group 10"/>
          <p:cNvGrpSpPr/>
          <p:nvPr/>
        </p:nvGrpSpPr>
        <p:grpSpPr>
          <a:xfrm>
            <a:off x="6493194" y="2776192"/>
            <a:ext cx="3914775" cy="1570662"/>
            <a:chOff x="4065270" y="3625223"/>
            <a:chExt cx="5219700" cy="2094216"/>
          </a:xfrm>
        </p:grpSpPr>
        <p:sp>
          <p:nvSpPr>
            <p:cNvPr id="10" name="Rectangle 9"/>
            <p:cNvSpPr/>
            <p:nvPr/>
          </p:nvSpPr>
          <p:spPr>
            <a:xfrm>
              <a:off x="4065270" y="3625223"/>
              <a:ext cx="5219700" cy="20942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pic>
          <p:nvPicPr>
            <p:cNvPr id="8" name="Content Placeholder 62"/>
            <p:cNvPicPr>
              <a:picLocks noChangeAspect="1"/>
            </p:cNvPicPr>
            <p:nvPr/>
          </p:nvPicPr>
          <p:blipFill rotWithShape="1">
            <a:blip r:embed="rId2">
              <a:extLst>
                <a:ext uri="{28A0092B-C50C-407E-A947-70E740481C1C}">
                  <a14:useLocalDpi xmlns:a14="http://schemas.microsoft.com/office/drawing/2010/main" val="0"/>
                </a:ext>
              </a:extLst>
            </a:blip>
            <a:srcRect l="7070" t="69662"/>
            <a:stretch/>
          </p:blipFill>
          <p:spPr>
            <a:xfrm>
              <a:off x="4427220" y="3982091"/>
              <a:ext cx="4495800" cy="1548767"/>
            </a:xfrm>
            <a:prstGeom prst="rect">
              <a:avLst/>
            </a:prstGeom>
          </p:spPr>
        </p:pic>
      </p:grpSp>
      <p:sp>
        <p:nvSpPr>
          <p:cNvPr id="13" name="TextBox 12"/>
          <p:cNvSpPr txBox="1"/>
          <p:nvPr/>
        </p:nvSpPr>
        <p:spPr>
          <a:xfrm>
            <a:off x="3030197" y="2481933"/>
            <a:ext cx="1742167" cy="300082"/>
          </a:xfrm>
          <a:prstGeom prst="rect">
            <a:avLst/>
          </a:prstGeom>
          <a:noFill/>
        </p:spPr>
        <p:txBody>
          <a:bodyPr wrap="square" rtlCol="0">
            <a:spAutoFit/>
          </a:bodyPr>
          <a:lstStyle/>
          <a:p>
            <a:r>
              <a:rPr lang="en-US" sz="1350" b="1" dirty="0"/>
              <a:t>Patch electrode</a:t>
            </a:r>
          </a:p>
        </p:txBody>
      </p:sp>
      <p:sp>
        <p:nvSpPr>
          <p:cNvPr id="14" name="TextBox 13"/>
          <p:cNvSpPr txBox="1"/>
          <p:nvPr/>
        </p:nvSpPr>
        <p:spPr>
          <a:xfrm>
            <a:off x="7245534" y="2481933"/>
            <a:ext cx="2410092" cy="300082"/>
          </a:xfrm>
          <a:prstGeom prst="rect">
            <a:avLst/>
          </a:prstGeom>
          <a:noFill/>
        </p:spPr>
        <p:txBody>
          <a:bodyPr wrap="square" rtlCol="0">
            <a:spAutoFit/>
          </a:bodyPr>
          <a:lstStyle/>
          <a:p>
            <a:r>
              <a:rPr lang="en-US" sz="1350" b="1" dirty="0"/>
              <a:t>Pin electrode</a:t>
            </a:r>
          </a:p>
        </p:txBody>
      </p:sp>
      <p:pic>
        <p:nvPicPr>
          <p:cNvPr id="17" name="Picture 16"/>
          <p:cNvPicPr>
            <a:picLocks noChangeAspect="1"/>
          </p:cNvPicPr>
          <p:nvPr/>
        </p:nvPicPr>
        <p:blipFill rotWithShape="1">
          <a:blip r:embed="rId3" cstate="print">
            <a:extLst>
              <a:ext uri="{28A0092B-C50C-407E-A947-70E740481C1C}">
                <a14:useLocalDpi xmlns:a14="http://schemas.microsoft.com/office/drawing/2010/main" val="0"/>
              </a:ext>
            </a:extLst>
          </a:blip>
          <a:srcRect l="22223" t="-211" r="18518" b="16560"/>
          <a:stretch/>
        </p:blipFill>
        <p:spPr>
          <a:xfrm rot="5400000">
            <a:off x="8728983" y="2087580"/>
            <a:ext cx="784212" cy="878103"/>
          </a:xfrm>
          <a:prstGeom prst="rect">
            <a:avLst/>
          </a:prstGeom>
        </p:spPr>
      </p:pic>
      <p:pic>
        <p:nvPicPr>
          <p:cNvPr id="1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10104" y="2026578"/>
            <a:ext cx="918184" cy="9236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74230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A6459-C94C-184B-A91F-66349B86F3DA}"/>
              </a:ext>
            </a:extLst>
          </p:cNvPr>
          <p:cNvSpPr>
            <a:spLocks noGrp="1"/>
          </p:cNvSpPr>
          <p:nvPr>
            <p:ph type="title"/>
          </p:nvPr>
        </p:nvSpPr>
        <p:spPr>
          <a:xfrm>
            <a:off x="846867" y="1076421"/>
            <a:ext cx="9753600" cy="1386092"/>
          </a:xfrm>
        </p:spPr>
        <p:txBody>
          <a:bodyPr/>
          <a:lstStyle/>
          <a:p>
            <a:r>
              <a:rPr lang="en-US" dirty="0"/>
              <a:t>Inducing itch by electrical stimulation</a:t>
            </a:r>
          </a:p>
        </p:txBody>
      </p:sp>
      <p:sp>
        <p:nvSpPr>
          <p:cNvPr id="4" name="Slide Number Placeholder 3">
            <a:extLst>
              <a:ext uri="{FF2B5EF4-FFF2-40B4-BE49-F238E27FC236}">
                <a16:creationId xmlns:a16="http://schemas.microsoft.com/office/drawing/2014/main" id="{AEEEB7F9-31F2-EC49-BD6B-69CF6C5AD71C}"/>
              </a:ext>
            </a:extLst>
          </p:cNvPr>
          <p:cNvSpPr>
            <a:spLocks noGrp="1"/>
          </p:cNvSpPr>
          <p:nvPr>
            <p:ph type="sldNum" sz="quarter" idx="7"/>
          </p:nvPr>
        </p:nvSpPr>
        <p:spPr/>
        <p:txBody>
          <a:bodyPr/>
          <a:lstStyle/>
          <a:p>
            <a:fld id="{B6F15528-21DE-4FAA-801E-634DDDAF4B2B}" type="slidenum">
              <a:rPr lang="en-SE" smtClean="0"/>
              <a:t>8</a:t>
            </a:fld>
            <a:endParaRPr lang="en-SE"/>
          </a:p>
        </p:txBody>
      </p:sp>
      <p:sp>
        <p:nvSpPr>
          <p:cNvPr id="5" name="Pladsholder til tekst 3">
            <a:extLst>
              <a:ext uri="{FF2B5EF4-FFF2-40B4-BE49-F238E27FC236}">
                <a16:creationId xmlns:a16="http://schemas.microsoft.com/office/drawing/2014/main" id="{524962A1-CD7D-5742-BCD2-348304C6FEC2}"/>
              </a:ext>
            </a:extLst>
          </p:cNvPr>
          <p:cNvSpPr txBox="1">
            <a:spLocks/>
          </p:cNvSpPr>
          <p:nvPr/>
        </p:nvSpPr>
        <p:spPr>
          <a:xfrm>
            <a:off x="1122944" y="1941770"/>
            <a:ext cx="9477523" cy="3618771"/>
          </a:xfrm>
          <a:prstGeom prst="rect">
            <a:avLst/>
          </a:prstGeom>
        </p:spPr>
        <p:txBody>
          <a:bodyPr/>
          <a:lstStyle>
            <a:lvl1pPr marL="285750" indent="-285750" algn="l" defTabSz="914318" rtl="0" eaLnBrk="1" latinLnBrk="0" hangingPunct="1">
              <a:lnSpc>
                <a:spcPct val="120000"/>
              </a:lnSpc>
              <a:spcBef>
                <a:spcPts val="1000"/>
              </a:spcBef>
              <a:buFontTx/>
              <a:buBlip>
                <a:blip r:embed="rId2"/>
              </a:buBlip>
              <a:defRPr sz="1600" kern="1200" spc="0">
                <a:solidFill>
                  <a:schemeClr val="tx1"/>
                </a:solidFill>
                <a:latin typeface="+mn-lt"/>
                <a:ea typeface="+mn-ea"/>
                <a:cs typeface="+mn-cs"/>
              </a:defRPr>
            </a:lvl1pPr>
            <a:lvl2pPr marL="623888" indent="-285750" algn="l" defTabSz="914318" rtl="0" eaLnBrk="1" latinLnBrk="0" hangingPunct="1">
              <a:lnSpc>
                <a:spcPct val="120000"/>
              </a:lnSpc>
              <a:spcBef>
                <a:spcPts val="499"/>
              </a:spcBef>
              <a:buFontTx/>
              <a:buBlip>
                <a:blip r:embed="rId2"/>
              </a:buBlip>
              <a:defRPr sz="1400" kern="1200">
                <a:solidFill>
                  <a:schemeClr val="tx1"/>
                </a:solidFill>
                <a:latin typeface="+mn-lt"/>
                <a:ea typeface="+mn-ea"/>
                <a:cs typeface="+mn-cs"/>
              </a:defRPr>
            </a:lvl2pPr>
            <a:lvl3pPr marL="806450" indent="-171450" algn="l" defTabSz="914318" rtl="0" eaLnBrk="1" latinLnBrk="0" hangingPunct="1">
              <a:lnSpc>
                <a:spcPct val="120000"/>
              </a:lnSpc>
              <a:spcBef>
                <a:spcPts val="499"/>
              </a:spcBef>
              <a:buFontTx/>
              <a:buBlip>
                <a:blip r:embed="rId3"/>
              </a:buBlip>
              <a:tabLst>
                <a:tab pos="898525" algn="l"/>
              </a:tabLst>
              <a:defRPr sz="1200" kern="1200">
                <a:solidFill>
                  <a:schemeClr val="tx1"/>
                </a:solidFill>
                <a:latin typeface="+mn-lt"/>
                <a:ea typeface="+mn-ea"/>
                <a:cs typeface="+mn-cs"/>
              </a:defRPr>
            </a:lvl3pPr>
            <a:lvl4pPr marL="1071563" indent="-171450" algn="l" defTabSz="914318" rtl="0" eaLnBrk="1" latinLnBrk="0" hangingPunct="1">
              <a:lnSpc>
                <a:spcPct val="120000"/>
              </a:lnSpc>
              <a:spcBef>
                <a:spcPts val="499"/>
              </a:spcBef>
              <a:buFontTx/>
              <a:buBlip>
                <a:blip r:embed="rId3"/>
              </a:buBlip>
              <a:defRPr sz="1000" kern="1200">
                <a:solidFill>
                  <a:schemeClr val="tx1">
                    <a:alpha val="70000"/>
                  </a:schemeClr>
                </a:solidFill>
                <a:latin typeface="+mn-lt"/>
                <a:ea typeface="+mn-ea"/>
                <a:cs typeface="+mn-cs"/>
              </a:defRPr>
            </a:lvl4pPr>
            <a:lvl5pPr marL="1071563" indent="-171450" algn="l" defTabSz="914318" rtl="0" eaLnBrk="1" latinLnBrk="0" hangingPunct="1">
              <a:lnSpc>
                <a:spcPct val="120000"/>
              </a:lnSpc>
              <a:spcBef>
                <a:spcPts val="499"/>
              </a:spcBef>
              <a:buFontTx/>
              <a:buBlip>
                <a:blip r:embed="rId3"/>
              </a:buBlip>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1) Using an electrode for preferential activation of small fibers</a:t>
            </a:r>
          </a:p>
          <a:p>
            <a:pPr marL="342900" indent="-342900">
              <a:buAutoNum type="arabicParenR" startAt="2"/>
            </a:pPr>
            <a:r>
              <a:rPr lang="en-US" dirty="0"/>
              <a:t>Slowly increasing electrical stimulation </a:t>
            </a:r>
          </a:p>
          <a:p>
            <a:pPr marL="342900" indent="-342900">
              <a:buAutoNum type="arabicParenR" startAt="2"/>
            </a:pPr>
            <a:r>
              <a:rPr lang="en-US" dirty="0"/>
              <a:t>Trains of 50 pulses </a:t>
            </a:r>
          </a:p>
          <a:p>
            <a:pPr marL="0" indent="0">
              <a:buNone/>
            </a:pPr>
            <a:endParaRPr lang="en-US" dirty="0"/>
          </a:p>
          <a:p>
            <a:pPr marL="0" indent="0">
              <a:buNone/>
            </a:pPr>
            <a:endParaRPr lang="en-US" dirty="0"/>
          </a:p>
          <a:p>
            <a:pPr marL="0" indent="0">
              <a:buNone/>
            </a:pPr>
            <a:r>
              <a:rPr lang="en-US" dirty="0"/>
              <a:t>Charge-balancing </a:t>
            </a:r>
          </a:p>
        </p:txBody>
      </p:sp>
      <p:pic>
        <p:nvPicPr>
          <p:cNvPr id="3" name="Picture 2">
            <a:extLst>
              <a:ext uri="{FF2B5EF4-FFF2-40B4-BE49-F238E27FC236}">
                <a16:creationId xmlns:a16="http://schemas.microsoft.com/office/drawing/2014/main" id="{47BF5EC5-4D8B-984B-B163-4491D46FEB53}"/>
              </a:ext>
            </a:extLst>
          </p:cNvPr>
          <p:cNvPicPr>
            <a:picLocks noChangeAspect="1"/>
          </p:cNvPicPr>
          <p:nvPr/>
        </p:nvPicPr>
        <p:blipFill>
          <a:blip r:embed="rId4"/>
          <a:stretch>
            <a:fillRect/>
          </a:stretch>
        </p:blipFill>
        <p:spPr>
          <a:xfrm>
            <a:off x="5642397" y="2462513"/>
            <a:ext cx="5247166" cy="4095750"/>
          </a:xfrm>
          <a:prstGeom prst="rect">
            <a:avLst/>
          </a:prstGeom>
        </p:spPr>
      </p:pic>
    </p:spTree>
    <p:extLst>
      <p:ext uri="{BB962C8B-B14F-4D97-AF65-F5344CB8AC3E}">
        <p14:creationId xmlns:p14="http://schemas.microsoft.com/office/powerpoint/2010/main" val="17049865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nummer 1">
            <a:extLst>
              <a:ext uri="{FF2B5EF4-FFF2-40B4-BE49-F238E27FC236}">
                <a16:creationId xmlns:a16="http://schemas.microsoft.com/office/drawing/2014/main" id="{9228C071-A263-41C9-A8BA-7BB52278470D}"/>
              </a:ext>
            </a:extLst>
          </p:cNvPr>
          <p:cNvSpPr>
            <a:spLocks noGrp="1"/>
          </p:cNvSpPr>
          <p:nvPr>
            <p:ph type="sldNum" sz="quarter" idx="4"/>
          </p:nvPr>
        </p:nvSpPr>
        <p:spPr/>
        <p:txBody>
          <a:bodyPr/>
          <a:lstStyle/>
          <a:p>
            <a:fld id="{D8D877B3-D348-4611-9BDB-C5374591D951}" type="slidenum">
              <a:rPr lang="en-US" smtClean="0"/>
              <a:pPr/>
              <a:t>9</a:t>
            </a:fld>
            <a:endParaRPr lang="en-US" dirty="0"/>
          </a:p>
        </p:txBody>
      </p:sp>
      <p:sp>
        <p:nvSpPr>
          <p:cNvPr id="3" name="Titel 2">
            <a:extLst>
              <a:ext uri="{FF2B5EF4-FFF2-40B4-BE49-F238E27FC236}">
                <a16:creationId xmlns:a16="http://schemas.microsoft.com/office/drawing/2014/main" id="{A2EB6E6E-CF46-4723-BF18-7B40A99998A7}"/>
              </a:ext>
            </a:extLst>
          </p:cNvPr>
          <p:cNvSpPr>
            <a:spLocks noGrp="1"/>
          </p:cNvSpPr>
          <p:nvPr>
            <p:ph type="title"/>
          </p:nvPr>
        </p:nvSpPr>
        <p:spPr>
          <a:xfrm>
            <a:off x="587374" y="370290"/>
            <a:ext cx="6163946" cy="1474385"/>
          </a:xfrm>
        </p:spPr>
        <p:txBody>
          <a:bodyPr/>
          <a:lstStyle/>
          <a:p>
            <a:r>
              <a:rPr lang="da-DK" dirty="0"/>
              <a:t>Samarbejde</a:t>
            </a:r>
          </a:p>
        </p:txBody>
      </p:sp>
      <p:sp>
        <p:nvSpPr>
          <p:cNvPr id="4" name="Pladsholder til tekst 3">
            <a:extLst>
              <a:ext uri="{FF2B5EF4-FFF2-40B4-BE49-F238E27FC236}">
                <a16:creationId xmlns:a16="http://schemas.microsoft.com/office/drawing/2014/main" id="{09F6BBBD-2A1D-4B62-A615-90C24BD005B3}"/>
              </a:ext>
            </a:extLst>
          </p:cNvPr>
          <p:cNvSpPr>
            <a:spLocks noGrp="1"/>
          </p:cNvSpPr>
          <p:nvPr>
            <p:ph type="body" sz="quarter" idx="12"/>
          </p:nvPr>
        </p:nvSpPr>
        <p:spPr>
          <a:xfrm>
            <a:off x="1729945" y="2065337"/>
            <a:ext cx="9477523" cy="3618771"/>
          </a:xfrm>
        </p:spPr>
        <p:txBody>
          <a:bodyPr/>
          <a:lstStyle/>
          <a:p>
            <a:r>
              <a:rPr lang="da-DK" sz="2000" dirty="0"/>
              <a:t>Laboratoriet</a:t>
            </a:r>
          </a:p>
          <a:p>
            <a:pPr lvl="1"/>
            <a:r>
              <a:rPr lang="da-DK" sz="1800" dirty="0"/>
              <a:t>Hvis man er i boble sammen, må man gerne være flere med mundbind i lab end der står på skiltet. </a:t>
            </a:r>
          </a:p>
          <a:p>
            <a:pPr lvl="1"/>
            <a:r>
              <a:rPr lang="da-DK" sz="1800" dirty="0"/>
              <a:t>Lab + udstyr </a:t>
            </a:r>
            <a:r>
              <a:rPr lang="da-DK" sz="1800" dirty="0" err="1"/>
              <a:t>afsprittes</a:t>
            </a:r>
            <a:r>
              <a:rPr lang="da-DK" sz="1800" dirty="0"/>
              <a:t> før og efter brug</a:t>
            </a:r>
          </a:p>
          <a:p>
            <a:pPr lvl="1"/>
            <a:r>
              <a:rPr lang="da-DK" sz="1800" dirty="0"/>
              <a:t>Der er run på !</a:t>
            </a:r>
          </a:p>
          <a:p>
            <a:r>
              <a:rPr lang="da-DK" sz="2000" dirty="0"/>
              <a:t>Mødefrekvens + feedback</a:t>
            </a:r>
          </a:p>
          <a:p>
            <a:pPr lvl="1"/>
            <a:r>
              <a:rPr lang="da-DK" sz="1800" dirty="0"/>
              <a:t>Ugentligt møde. I sender dagsorden 2 dage inden. </a:t>
            </a:r>
          </a:p>
          <a:p>
            <a:r>
              <a:rPr lang="da-DK" sz="2000" dirty="0"/>
              <a:t>Bosat i Lock-</a:t>
            </a:r>
            <a:r>
              <a:rPr lang="da-DK" sz="2000" dirty="0" err="1"/>
              <a:t>down</a:t>
            </a:r>
            <a:r>
              <a:rPr lang="da-DK" sz="2000" dirty="0"/>
              <a:t> kommune? </a:t>
            </a:r>
          </a:p>
          <a:p>
            <a:endParaRPr lang="da-DK" dirty="0"/>
          </a:p>
        </p:txBody>
      </p:sp>
    </p:spTree>
    <p:extLst>
      <p:ext uri="{BB962C8B-B14F-4D97-AF65-F5344CB8AC3E}">
        <p14:creationId xmlns:p14="http://schemas.microsoft.com/office/powerpoint/2010/main" val="478472310"/>
      </p:ext>
    </p:extLst>
  </p:cSld>
  <p:clrMapOvr>
    <a:masterClrMapping/>
  </p:clrMapOvr>
</p:sld>
</file>

<file path=ppt/theme/theme1.xml><?xml version="1.0" encoding="utf-8"?>
<a:theme xmlns:a="http://schemas.openxmlformats.org/drawingml/2006/main" name="AAU PowerPoint">
  <a:themeElements>
    <a:clrScheme name="AAU">
      <a:dk1>
        <a:srgbClr val="211A52"/>
      </a:dk1>
      <a:lt1>
        <a:srgbClr val="FFFFFF"/>
      </a:lt1>
      <a:dk2>
        <a:srgbClr val="76818B"/>
      </a:dk2>
      <a:lt2>
        <a:srgbClr val="BBC0C5"/>
      </a:lt2>
      <a:accent1>
        <a:srgbClr val="4D4875"/>
      </a:accent1>
      <a:accent2>
        <a:srgbClr val="A6A3BA"/>
      </a:accent2>
      <a:accent3>
        <a:srgbClr val="7A72CC"/>
      </a:accent3>
      <a:accent4>
        <a:srgbClr val="DF6752"/>
      </a:accent4>
      <a:accent5>
        <a:srgbClr val="BDB9E5"/>
      </a:accent5>
      <a:accent6>
        <a:srgbClr val="594FBF"/>
      </a:accent6>
      <a:hlink>
        <a:srgbClr val="9B95D9"/>
      </a:hlink>
      <a:folHlink>
        <a:srgbClr val="DEDCF2"/>
      </a:folHlink>
    </a:clrScheme>
    <a:fontScheme name="AAU">
      <a:majorFont>
        <a:latin typeface="Arial Black"/>
        <a:ea typeface=""/>
        <a:cs typeface=""/>
      </a:majorFont>
      <a:minorFont>
        <a:latin typeface="Arial"/>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æsentation1" id="{82CE9111-C904-4B79-890A-54AB13CC827E}" vid="{0823D412-4A7B-478A-A66C-97269A74132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kument" ma:contentTypeID="0x0101001A0558F238722E4A87858A261B385A9A" ma:contentTypeVersion="13" ma:contentTypeDescription="Opret et nyt dokument." ma:contentTypeScope="" ma:versionID="b2c01dcb78e483c1a1fca29098aaf882">
  <xsd:schema xmlns:xsd="http://www.w3.org/2001/XMLSchema" xmlns:xs="http://www.w3.org/2001/XMLSchema" xmlns:p="http://schemas.microsoft.com/office/2006/metadata/properties" xmlns:ns3="93de73cf-449c-470b-a45d-fc882adeee99" xmlns:ns4="5d1b4fd4-c07b-4c84-89e3-bdde29d7bf6f" targetNamespace="http://schemas.microsoft.com/office/2006/metadata/properties" ma:root="true" ma:fieldsID="0b58b8518a589eb09533feb3902e9aae" ns3:_="" ns4:_="">
    <xsd:import namespace="93de73cf-449c-470b-a45d-fc882adeee99"/>
    <xsd:import namespace="5d1b4fd4-c07b-4c84-89e3-bdde29d7bf6f"/>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3:MediaServiceGenerationTime" minOccurs="0"/>
                <xsd:element ref="ns3:MediaServiceEventHashCode" minOccurs="0"/>
                <xsd:element ref="ns3:MediaServiceLocation" minOccurs="0"/>
                <xsd:element ref="ns4:SharedWithUsers" minOccurs="0"/>
                <xsd:element ref="ns4:SharedWithDetails" minOccurs="0"/>
                <xsd:element ref="ns4:SharingHintHash"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3de73cf-449c-470b-a45d-fc882adeee99"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5d1b4fd4-c07b-4c84-89e3-bdde29d7bf6f" elementFormDefault="qualified">
    <xsd:import namespace="http://schemas.microsoft.com/office/2006/documentManagement/types"/>
    <xsd:import namespace="http://schemas.microsoft.com/office/infopath/2007/PartnerControls"/>
    <xsd:element name="SharedWithUsers" ma:index="16" nillable="true" ma:displayName="Delt med"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Delt med detaljer" ma:internalName="SharedWithDetails" ma:readOnly="true">
      <xsd:simpleType>
        <xsd:restriction base="dms:Note">
          <xsd:maxLength value="255"/>
        </xsd:restriction>
      </xsd:simpleType>
    </xsd:element>
    <xsd:element name="SharingHintHash" ma:index="18" nillable="true" ma:displayName="Hashværdi for deling"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dhol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3603602-65E0-48FA-BF06-563C46D1CC25}">
  <ds:schemaRefs>
    <ds:schemaRef ds:uri="93de73cf-449c-470b-a45d-fc882adeee99"/>
    <ds:schemaRef ds:uri="http://schemas.microsoft.com/office/2006/metadata/properties"/>
    <ds:schemaRef ds:uri="http://purl.org/dc/elements/1.1/"/>
    <ds:schemaRef ds:uri="http://purl.org/dc/terms/"/>
    <ds:schemaRef ds:uri="http://schemas.microsoft.com/office/2006/documentManagement/types"/>
    <ds:schemaRef ds:uri="http://schemas.openxmlformats.org/package/2006/metadata/core-properties"/>
    <ds:schemaRef ds:uri="http://schemas.microsoft.com/office/infopath/2007/PartnerControls"/>
    <ds:schemaRef ds:uri="5d1b4fd4-c07b-4c84-89e3-bdde29d7bf6f"/>
    <ds:schemaRef ds:uri="http://www.w3.org/XML/1998/namespace"/>
    <ds:schemaRef ds:uri="http://purl.org/dc/dcmitype/"/>
  </ds:schemaRefs>
</ds:datastoreItem>
</file>

<file path=customXml/itemProps2.xml><?xml version="1.0" encoding="utf-8"?>
<ds:datastoreItem xmlns:ds="http://schemas.openxmlformats.org/officeDocument/2006/customXml" ds:itemID="{62ACEA52-E09D-4820-90F2-D9AC6AD4377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3de73cf-449c-470b-a45d-fc882adeee99"/>
    <ds:schemaRef ds:uri="5d1b4fd4-c07b-4c84-89e3-bdde29d7bf6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0FA39FA-C90B-44C5-8395-0F72C2D9FD1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652</TotalTime>
  <Words>726</Words>
  <Application>Microsoft Macintosh PowerPoint</Application>
  <PresentationFormat>Widescreen</PresentationFormat>
  <Paragraphs>110</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Arial Black</vt:lpstr>
      <vt:lpstr>Calibri</vt:lpstr>
      <vt:lpstr>AAU PowerPoint</vt:lpstr>
      <vt:lpstr>Identify ion channel alteratons</vt:lpstr>
      <vt:lpstr>Agenda </vt:lpstr>
      <vt:lpstr>Different  type  of fibers </vt:lpstr>
      <vt:lpstr>The velocity of nerve fibers </vt:lpstr>
      <vt:lpstr>Excitability of thin cutaneous nerve fibers</vt:lpstr>
      <vt:lpstr>Estimation of perception thresholds </vt:lpstr>
      <vt:lpstr>The Electrical Field Generated by the Electrodes </vt:lpstr>
      <vt:lpstr>Inducing itch by electrical stimulation</vt:lpstr>
      <vt:lpstr>Samarbejde</vt:lpstr>
      <vt:lpstr>Modul 3.4 Projekt</vt:lpstr>
      <vt:lpstr>Modul 3.4 Projekt</vt:lpstr>
      <vt:lpstr>Modul 3.4 Projekt</vt:lpstr>
      <vt:lpstr>Modul 3.4 Projekt</vt:lpstr>
      <vt:lpstr>Projektplan -  Kan dem fungere?</vt:lpstr>
    </vt:vector>
  </TitlesOfParts>
  <Company>Aalborg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PowerPoint-præsentation</dc:title>
  <dc:creator>Søren Emil Søe Degn</dc:creator>
  <cp:lastModifiedBy>Jenny Tigerholm</cp:lastModifiedBy>
  <cp:revision>20</cp:revision>
  <cp:lastPrinted>2017-03-09T03:48:56Z</cp:lastPrinted>
  <dcterms:created xsi:type="dcterms:W3CDTF">2018-09-13T08:06:32Z</dcterms:created>
  <dcterms:modified xsi:type="dcterms:W3CDTF">2020-11-10T17:34:14Z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0x0101001A0558F238722E4A87858A261B385A9A</vt:lpwstr>
  </property>
</Properties>
</file>

<file path=docProps/thumbnail.jpeg>
</file>